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1"/>
  </p:notesMasterIdLst>
  <p:sldIdLst>
    <p:sldId id="256" r:id="rId2"/>
    <p:sldId id="257" r:id="rId3"/>
    <p:sldId id="272" r:id="rId4"/>
    <p:sldId id="267" r:id="rId5"/>
    <p:sldId id="268" r:id="rId6"/>
    <p:sldId id="270" r:id="rId7"/>
    <p:sldId id="273" r:id="rId8"/>
    <p:sldId id="274" r:id="rId9"/>
    <p:sldId id="276" r:id="rId10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490" autoAdjust="0"/>
  </p:normalViewPr>
  <p:slideViewPr>
    <p:cSldViewPr>
      <p:cViewPr varScale="1">
        <p:scale>
          <a:sx n="46" d="100"/>
          <a:sy n="46" d="100"/>
        </p:scale>
        <p:origin x="-9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71D70C0F-91F8-435F-B634-5ED444CBE502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27" tIns="45714" rIns="91427" bIns="4571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BBB4381C-4910-4976-BEFD-2F5CCD40417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１．スライドを提示し、授業の時間配分を見せる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「本日の授業の手順はこのとおりです」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１．態度目標を説明する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「この授業の態度目標はこれです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（１）話す　（２）質問する　（３）説明する　（４）動く　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（５）チームで協力する　（６）チームに貢献する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（４）の「動く」は席を立って、他のグループの席まで行って、話したり、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質問しても構わない　ということです」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kumimoji="1" lang="ja-JP" altLang="en-US" dirty="0" smtClean="0">
                <a:latin typeface="+mn-ea"/>
                <a:ea typeface="+mn-ea"/>
              </a:rPr>
              <a:t>他の授業では、静かに着席し、ノートをとることが通常のルールとして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ja-JP" altLang="en-US" dirty="0" smtClean="0"/>
              <a:t>　身についている生徒が大半です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その生徒達にとって（４）の「動く」はすぐに理解できないかもしれません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そこで上記のような補足説明をすることで「安全・安心の場」を作っていくことが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できます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※『</a:t>
            </a:r>
            <a:r>
              <a:rPr kumimoji="1" lang="ja-JP" altLang="en-US" dirty="0" smtClean="0"/>
              <a:t>（４）動く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の部分で、他の授業運営に影響が出ることが不安な方は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以下補足をしてください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発言例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）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　「この態度目標は、この授業に限った目標です」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この態度目標</a:t>
            </a:r>
            <a:r>
              <a:rPr kumimoji="1" lang="ja-JP" altLang="en-US" dirty="0" smtClean="0"/>
              <a:t>はプログラム</a:t>
            </a:r>
            <a:r>
              <a:rPr kumimoji="1" lang="ja-JP" altLang="en-US" dirty="0" smtClean="0"/>
              <a:t>に共通する目標です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baseline="0" dirty="0" smtClean="0"/>
              <a:t> 生徒が授業や態度目標に慣れてきたら、細かい説明は不要です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１．このスライドの内容を読み上げる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１．スライドの内容を読み上げる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各ワークの制限時間ははっきりと宣言してください</a:t>
            </a:r>
            <a:endParaRPr lang="en-US" altLang="ja-JP" dirty="0" smtClean="0"/>
          </a:p>
          <a:p>
            <a:r>
              <a:rPr lang="ja-JP" altLang="en-US" dirty="0" smtClean="0"/>
              <a:t>　 時間通りに授業が進むということも「安全・安心の場」作りにつながります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ja-JP" altLang="en-US" baseline="0" dirty="0" smtClean="0"/>
              <a:t> また、回を重ねるごとに「時間内に終わらせるにはどうすればいいのか」</a:t>
            </a:r>
            <a:endParaRPr lang="en-US" altLang="ja-JP" baseline="0" dirty="0" smtClean="0"/>
          </a:p>
          <a:p>
            <a:r>
              <a:rPr lang="ja-JP" altLang="en-US" baseline="0" dirty="0" smtClean="0"/>
              <a:t>　 という主体性を促すことにもつながります</a:t>
            </a:r>
            <a:endParaRPr lang="en-US" altLang="ja-JP" baseline="0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生徒自身が時間を意識できるようにしてください</a:t>
            </a:r>
            <a:endParaRPr lang="en-US" altLang="ja-JP" dirty="0" smtClean="0"/>
          </a:p>
          <a:p>
            <a:r>
              <a:rPr kumimoji="1" lang="ja-JP" altLang="en-US" dirty="0" smtClean="0"/>
              <a:t>　　 例１）大きめのタイマーを掲示する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例２）１</a:t>
            </a:r>
            <a:r>
              <a:rPr kumimoji="1" lang="ja-JP" altLang="en-US" dirty="0" smtClean="0"/>
              <a:t>分間隔で授業者がアナウンスする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例３）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でカウントダウンタイマーを表示する</a:t>
            </a:r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「では、始めてください。時間は３分間です。」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ワーク中は、残り時間をカウントダウンして、時間内に終わるよう促しましょう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「残り２分です」、「残り１分です」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ワーク中は、残り時間をカウントダウンして、時間内に終わるよう促しましょう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ja-JP" altLang="en-US" smtClean="0">
                <a:latin typeface="ＭＳ Ｐ明朝" pitchFamily="18" charset="-128"/>
                <a:ea typeface="ＭＳ Ｐ明朝" pitchFamily="18" charset="-128"/>
              </a:rPr>
              <a:t>「残り１０分</a:t>
            </a:r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です」、</a:t>
            </a:r>
            <a:r>
              <a:rPr lang="ja-JP" altLang="en-US" smtClean="0">
                <a:latin typeface="ＭＳ Ｐ明朝" pitchFamily="18" charset="-128"/>
                <a:ea typeface="ＭＳ Ｐ明朝" pitchFamily="18" charset="-128"/>
              </a:rPr>
              <a:t>「残り５分</a:t>
            </a:r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です」</a:t>
            </a:r>
            <a:endParaRPr kumimoji="1" lang="ja-JP" altLang="en-US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発言の順番を敢えて決めず、生徒の自主性に任せてみる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ただし、生徒の動きが思わしくないようであれば、前回同様に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発言者の順番を決め、時間をコントロールして実施してください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263">
              <a:defRPr/>
            </a:pPr>
            <a:r>
              <a:rPr kumimoji="1" lang="ja-JP" altLang="en-US" dirty="0" smtClean="0"/>
              <a:t>１．スライドの内容を読み上げる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作品を提出させる場合はその指示をしてください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sz="14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1400" b="1" dirty="0" smtClean="0">
                <a:solidFill>
                  <a:srgbClr val="FF0000"/>
                </a:solidFill>
              </a:rPr>
              <a:t>次回の「未来予想人生グラフ」では、</a:t>
            </a:r>
            <a:endParaRPr lang="en-US" altLang="ja-JP" sz="1400" b="1" dirty="0" smtClean="0">
              <a:solidFill>
                <a:srgbClr val="FF0000"/>
              </a:solidFill>
            </a:endParaRPr>
          </a:p>
          <a:p>
            <a:r>
              <a:rPr lang="ja-JP" altLang="en-US" sz="1400" b="1" dirty="0" smtClean="0">
                <a:solidFill>
                  <a:srgbClr val="FF0000"/>
                </a:solidFill>
              </a:rPr>
              <a:t>　　授業者自身の人生グラフ作成という事前準備がありますので、</a:t>
            </a:r>
            <a:endParaRPr lang="en-US" altLang="ja-JP" sz="1400" b="1" dirty="0" smtClean="0">
              <a:solidFill>
                <a:srgbClr val="FF0000"/>
              </a:solidFill>
            </a:endParaRPr>
          </a:p>
          <a:p>
            <a:r>
              <a:rPr lang="ja-JP" altLang="en-US" sz="1400" b="1" dirty="0" smtClean="0">
                <a:solidFill>
                  <a:srgbClr val="FF0000"/>
                </a:solidFill>
              </a:rPr>
              <a:t>　　早めに指導書およびスライドを確認してください</a:t>
            </a:r>
            <a:endParaRPr lang="en-US" altLang="ja-JP" sz="1400" b="1" dirty="0" smtClean="0">
              <a:solidFill>
                <a:srgbClr val="FF0000"/>
              </a:solidFill>
            </a:endParaRP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791072" y="2564904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表紙コラージュ（２）</a:t>
            </a:r>
            <a:endParaRPr kumimoji="1" lang="ja-JP" altLang="en-US" sz="6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300442"/>
            <a:ext cx="3096344" cy="29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（２）作品への想いを共有する：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（３）リフレクションを記入：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15816" y="69269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の進め方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2405206"/>
            <a:ext cx="90730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１．デザインへの想いや理由を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ワークシートに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記入します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２．記入した内容を他の人に発表します</a:t>
            </a:r>
            <a:endParaRPr kumimoji="1" lang="ja-JP" altLang="en-US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253078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（１）この授業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で行うこと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116632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（２）作品への想いを共有する：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2404045"/>
            <a:ext cx="9073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（１）話す　　　　　　　（２）質問する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（３）説明する　　　　　（４）動く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（５）チームで協力する　（６）チームに貢献する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1251917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116632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（２）作品への想いを共有する：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（１）他の人の作品の良い点を見つけたり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質問しましょう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（２）他の人から褒められたり質問を受けることで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自分の将来についてのイメージをふくらませ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まし</a:t>
            </a:r>
            <a:r>
              <a:rPr lang="ja-JP" altLang="en-US" sz="28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（３）イメージした将来に向かって今からやろうと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思うことを言葉にしましょう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69269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（１）内容目標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116632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（２）作品への想いを共有する：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5536" y="1484784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ワークシートに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、「コラージュに込めた想い」や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「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歳の自分のイメージ」などを記入する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99592" y="692696"/>
            <a:ext cx="7956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（２）作品への想いを共有する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26" name="Picture 2" descr="C:\Users\JMPN28\Desktop\キャプチャ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636912"/>
            <a:ext cx="4375546" cy="3250476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611560" y="3861048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ワークシートを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使用してください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771800" y="4221088"/>
            <a:ext cx="64807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51520" y="116632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（２）作品への想いを共有する：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628800"/>
            <a:ext cx="90730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２．グループで作品と記入した文章を並べて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鑑賞する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５人前後でグループをつくり、お互いの作品と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記入した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ワークシートを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並べて鑑賞してください。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付箋に以下を記入し、全ての作品に貼り付けましょう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①作品の良いところ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②作品に対する質問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692696"/>
            <a:ext cx="7956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（２）作品への想いを共有する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116632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（２）作品への想いを共有する：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95536" y="1628800"/>
            <a:ext cx="907300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３．フリートークまたはプレゼンテーション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自分の作品につけられた付箋を読み上げて、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その内容に対する感想や質問に対する回答を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グループで話してください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表紙コラージュ（２）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692696"/>
            <a:ext cx="7956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（２）作品への想いを共有する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116632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（２）作品への想いを共有する：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347864" y="623731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表紙コラージュ（</a:t>
            </a: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</a:t>
            </a:r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1638960"/>
            <a:ext cx="7776864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ワークシートに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ある「リフレクション」の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質問にそって振り返りをしましょう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終わっても、まだやっている人のために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静かにしていましょう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467544" y="1412776"/>
            <a:ext cx="8136904" cy="1728192"/>
          </a:xfrm>
          <a:prstGeom prst="wedgeRoundRectCallout">
            <a:avLst>
              <a:gd name="adj1" fmla="val -4590"/>
              <a:gd name="adj2" fmla="val -56636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3645024"/>
            <a:ext cx="828092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質問項目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①態度目標を実行するためにどんな工夫をしましたか？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②他の人から寄せられた感想や質問を受けて、将来に向けて感じたことや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気づいたことはなんですか？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③イメージした将来に向けて、どんな行動をしてみようと思いましたか？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692696"/>
            <a:ext cx="7956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（３）リフレクションを記入する（</a:t>
            </a:r>
            <a:r>
              <a:rPr lang="en-US" altLang="ja-JP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116632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　　（２）作品への想いを共有する：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 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（３）リフレクションを記入：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</TotalTime>
  <Words>520</Words>
  <Application>Microsoft Office PowerPoint</Application>
  <PresentationFormat>画面に合わせる (4:3)</PresentationFormat>
  <Paragraphs>156</Paragraphs>
  <Slides>9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</vt:vector>
  </TitlesOfParts>
  <Company>（株）日本能率協会ﾏﾈｼﾞﾒﾝﾄｾﾝﾀｰ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P7057</dc:creator>
  <cp:lastModifiedBy>P7057</cp:lastModifiedBy>
  <cp:revision>85</cp:revision>
  <dcterms:created xsi:type="dcterms:W3CDTF">2015-12-25T06:03:13Z</dcterms:created>
  <dcterms:modified xsi:type="dcterms:W3CDTF">2017-12-06T01:32:03Z</dcterms:modified>
</cp:coreProperties>
</file>