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72" r:id="rId4"/>
    <p:sldId id="267" r:id="rId5"/>
    <p:sldId id="268" r:id="rId6"/>
    <p:sldId id="270" r:id="rId7"/>
    <p:sldId id="273" r:id="rId8"/>
    <p:sldId id="274" r:id="rId9"/>
    <p:sldId id="276" r:id="rId10"/>
    <p:sldId id="277" r:id="rId11"/>
    <p:sldId id="278" r:id="rId12"/>
    <p:sldId id="275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665" autoAdjust="0"/>
  </p:normalViewPr>
  <p:slideViewPr>
    <p:cSldViewPr>
      <p:cViewPr varScale="1">
        <p:scale>
          <a:sx n="44" d="100"/>
          <a:sy n="44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46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授業の事前準備　</a:t>
            </a:r>
            <a:r>
              <a:rPr kumimoji="1" lang="en-US" altLang="ja-JP" dirty="0" smtClean="0"/>
              <a:t>】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１．試験範囲一覧と試験日程表を準備する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（配布済みであれば、生徒に持参するよう事前に指示を出す）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２．グループを作る（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人前後）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グループごとに席を作り着席してもらう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２．このスライドを掲示して、計算をさせる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授業時間の短縮など特殊な事情については、適宜説明をしてください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ここですることは、テストまでに学習できる時間の合計を出すことです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適宜、態度目標を説明したり、グループや個人に声を掛けたりしてください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発言例）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「やり方はわかりますか？」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「やり方がわからない」という生徒に対しては、回答をするのではなく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質問で介入して、生徒の自主性を促してください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+mn-ea"/>
                <a:ea typeface="+mn-ea"/>
              </a:rPr>
              <a:t>　</a:t>
            </a:r>
            <a:r>
              <a:rPr kumimoji="1" lang="ja-JP" altLang="en-US" baseline="0" dirty="0" smtClean="0">
                <a:latin typeface="ＭＳ Ｐ明朝" pitchFamily="18" charset="-128"/>
                <a:ea typeface="ＭＳ Ｐ明朝" pitchFamily="18" charset="-128"/>
              </a:rPr>
              <a:t> 「誰に相談したらわかりそうですか？」</a:t>
            </a:r>
            <a:endParaRPr kumimoji="1" lang="en-US" altLang="ja-JP" baseline="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baseline="0" dirty="0" smtClean="0">
                <a:latin typeface="ＭＳ Ｐ明朝" pitchFamily="18" charset="-128"/>
                <a:ea typeface="ＭＳ Ｐ明朝" pitchFamily="18" charset="-128"/>
              </a:rPr>
              <a:t>　 「どうすればよいと思いますか？」</a:t>
            </a:r>
            <a:endParaRPr kumimoji="1" lang="en-US" altLang="ja-JP" baseline="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baseline="0" dirty="0" smtClean="0">
                <a:latin typeface="ＭＳ Ｐ明朝" pitchFamily="18" charset="-128"/>
                <a:ea typeface="ＭＳ Ｐ明朝" pitchFamily="18" charset="-128"/>
              </a:rPr>
              <a:t>　 「態度目標はできていますか？」　</a:t>
            </a:r>
            <a:endParaRPr kumimoji="1" lang="en-US" altLang="ja-JP" baseline="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kumimoji="1" lang="ja-JP" altLang="en-US" dirty="0" smtClean="0"/>
          </a:p>
          <a:p>
            <a:pPr defTabSz="914263">
              <a:defRPr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次のテスト後の授業のために、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テストの点数をワークシートに記入しておくように伝えましょう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この態度目標はプログラムに共通する目標です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kumimoji="1" lang="ja-JP" altLang="en-US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２．適宜補足する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各ワークの制限時間ははっきりと宣言してください</a:t>
            </a:r>
            <a:endParaRPr lang="en-US" altLang="ja-JP" dirty="0" smtClean="0"/>
          </a:p>
          <a:p>
            <a:r>
              <a:rPr lang="ja-JP" altLang="en-US" dirty="0" smtClean="0"/>
              <a:t>　 時間通りに授業が進むということも「安全・安心の場」作りにつながります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baseline="0" dirty="0" smtClean="0"/>
              <a:t> また、回を重ねるごとに「時間内に終わらせるにはどうすればいいのか」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 という主体性を促すことにもつながります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生徒自身が時間を意識できるようにしてください</a:t>
            </a:r>
            <a:endParaRPr lang="en-US" altLang="ja-JP" dirty="0" smtClean="0"/>
          </a:p>
          <a:p>
            <a:r>
              <a:rPr kumimoji="1" lang="ja-JP" altLang="en-US" dirty="0" smtClean="0"/>
              <a:t>　　 例１）大きめのタイマーを掲示する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例２）２～１</a:t>
            </a:r>
            <a:r>
              <a:rPr kumimoji="1" lang="ja-JP" altLang="en-US" dirty="0" smtClean="0"/>
              <a:t>分間隔で授業者がアナウンスする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例３）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でカウントダウンタイマーを表示する</a:t>
            </a:r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「では、始めてください。時間は５分間です」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②質疑応答について、適宜、質問例を挙げて生徒にヒントを与えてください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質問例）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１．なんでこの教科が一番優先順位が高いの？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２．その目標点数または順位を設定した理由はなに？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３．その科目にその学習時間をとろうとするのはどうして？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827584" y="1700808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</a:t>
            </a:r>
            <a:endParaRPr kumimoji="1" lang="en-US" altLang="ja-JP" sz="6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「</a:t>
            </a:r>
            <a:r>
              <a:rPr lang="en-US" altLang="ja-JP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</a:t>
            </a:r>
            <a:endParaRPr lang="en-US" altLang="ja-JP" sz="6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（１）</a:t>
            </a:r>
            <a:endParaRPr kumimoji="1" lang="ja-JP" altLang="en-US" sz="6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619672" y="84890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＜学習時間の計算方法＞　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628800"/>
            <a:ext cx="90730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①手帳を見返して、１日の中で学習時間として使える時間を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計算する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②「①で出た時間」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「テストまでの日数」で計算し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そこに土日の学習時間を上乗せすれば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使える時間の合計が算出されます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例）①１日に使えるのは２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５時間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②２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５時間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×14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日間＝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時間（各休日３時間）＝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47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</a:t>
            </a:r>
            <a:endParaRPr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　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ステップ１　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（５分）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611560" y="980728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</a:t>
            </a:r>
            <a:endParaRPr kumimoji="1"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ステップ２　　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１５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2212409"/>
            <a:ext cx="90730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１）「学習計画シート」に科目ごとの学習方法を考えて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記入し、優先順位をつけましょう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順位付けの視点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①重要度　②点数配分　③自分の理解度や得意・不得意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２）手帳の週間ページに①を実行するための予定を記入しましょう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優先順位の高いものから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538337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他の人と学習計画を見せ合ったり、計画を一緒に立てても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OK</a:t>
            </a:r>
            <a:r>
              <a:rPr lang="ja-JP" altLang="en-US" sz="2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です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39552" y="5157192"/>
            <a:ext cx="8136904" cy="792088"/>
          </a:xfrm>
          <a:prstGeom prst="wedgeRoundRectCallout">
            <a:avLst>
              <a:gd name="adj1" fmla="val 4607"/>
              <a:gd name="adj2" fmla="val -92389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（２）目標設定をする：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11560" y="264707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</a:t>
            </a:r>
            <a:r>
              <a:rPr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シート</a:t>
            </a:r>
            <a:r>
              <a:rPr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「学習計画シート」にある質問にそって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振り返りをしましょう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気づいたことを言葉にすることは「気づく力」を高めるために有効です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終わっても、まだやっている人のために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静かにしていましょう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1578858"/>
            <a:ext cx="8892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（４）リフレクションを記入する（８分）</a:t>
            </a:r>
            <a:endParaRPr lang="en-US" altLang="ja-JP" sz="3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67544" y="2420888"/>
            <a:ext cx="8136904" cy="2232248"/>
          </a:xfrm>
          <a:prstGeom prst="wedgeRoundRectCallout">
            <a:avLst>
              <a:gd name="adj1" fmla="val -4590"/>
              <a:gd name="adj2" fmla="val -56636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698429"/>
            <a:ext cx="82809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①態度目標をどのように実行しましたか？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②学習計画の立て方で気づいたことはなんですか？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③残りの科目の学習計画を、「どの科目を」「いつまでに」「どんな風に」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作成しますか？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残った科目はあとで完成させておいてください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（２）目標設定をする：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　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（４）リフレクションを記入：８分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（２）目標設定をする：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（４）リフレクションを記入：８分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416820"/>
            <a:ext cx="907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１．定期テストを通じて、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サイクルの考え方を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学びます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２．テスト前には、具体的な目標設定をし、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その目標設定のために「何を」「いつ」「どの程度」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実施するのかという学習計画を立てます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264692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（２）目標設定をする：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548061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3959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（２）目標設定をする：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335520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サイクルを学びましょう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（２）学習計画の立て方を学びましょう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（３）他の人の学習計画を参考にして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自分の学習計画を具体化しましょう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18339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（２）目標設定をする：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23528" y="1183392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（２）目標設定をする</a:t>
            </a:r>
            <a:endParaRPr kumimoji="1"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ステップ１　　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（５分）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2623552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①今回のテストで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優先順位が高い科目から順番に</a:t>
            </a:r>
            <a:endParaRPr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「目標設定＆振り返りシート」の「①科目」欄に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記入してください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②優先順位が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一番高い科目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目標とする「②点数　③順位　④学習時間」を記入する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（２）目標設定をする：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899592" y="1097449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（２）目標設定をする</a:t>
            </a:r>
            <a:endParaRPr kumimoji="1"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ステップ２　　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（５分）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2723436"/>
            <a:ext cx="907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①５人前後でグループをつくりましょう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②記入したワークシートを見せ合いながら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質疑応答を行いましょう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（２）目標設定をする：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899592" y="1124744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（２）目標設定をする</a:t>
            </a:r>
            <a:endParaRPr kumimoji="1"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ステップ３　　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（２分）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2642136"/>
            <a:ext cx="907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残りの科目の目標を記入する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①残りの科目の「①点数　②順位　③学習時間」を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２分以内で書けるところまで記入しましょう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（２）目標設定をする：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611560" y="980728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</a:t>
            </a:r>
            <a:endParaRPr kumimoji="1"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ステップ１　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（５分）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249812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テストまでに学習時間として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使える時間の合計を計算しましょう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計算方法は、次のスライドを参考にしてください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（２）目標設定をする：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（３）学習計画を立てる：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728</Words>
  <Application>Microsoft Office PowerPoint</Application>
  <PresentationFormat>画面に合わせる (4:3)</PresentationFormat>
  <Paragraphs>225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JMAM</cp:lastModifiedBy>
  <cp:revision>89</cp:revision>
  <dcterms:created xsi:type="dcterms:W3CDTF">2015-12-25T06:03:13Z</dcterms:created>
  <dcterms:modified xsi:type="dcterms:W3CDTF">2017-12-06T05:24:20Z</dcterms:modified>
</cp:coreProperties>
</file>