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57" r:id="rId3"/>
    <p:sldId id="272" r:id="rId4"/>
    <p:sldId id="267" r:id="rId5"/>
    <p:sldId id="268" r:id="rId6"/>
    <p:sldId id="270" r:id="rId7"/>
    <p:sldId id="273" r:id="rId8"/>
    <p:sldId id="275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048" autoAdjust="0"/>
  </p:normalViewPr>
  <p:slideViewPr>
    <p:cSldViewPr>
      <p:cViewPr varScale="1">
        <p:scale>
          <a:sx n="39" d="100"/>
          <a:sy n="39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46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授業の準備</a:t>
            </a:r>
            <a:r>
              <a:rPr kumimoji="1" lang="ja-JP" altLang="en-US" smtClean="0"/>
              <a:t>・指示　</a:t>
            </a:r>
            <a:r>
              <a:rPr kumimoji="1" lang="en-US" altLang="ja-JP" smtClean="0"/>
              <a:t>】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１．グループを作る（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人前後）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２．グループごとに席を作り着席してもらう</a:t>
            </a:r>
            <a:endParaRPr kumimoji="1" lang="en-US" altLang="ja-JP" dirty="0" smtClean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１．スライドを提示し、授業の時間配分を見せる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「本日の授業の手順はこのとおりです」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この態度目標はプログラムに共通する目標です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kumimoji="1" lang="ja-JP" altLang="en-US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pPr defTabSz="914263">
              <a:defRPr/>
            </a:pPr>
            <a:endParaRPr kumimoji="1" lang="en-US" altLang="ja-JP" dirty="0" smtClean="0"/>
          </a:p>
          <a:p>
            <a:r>
              <a:rPr kumimoji="1" lang="ja-JP" altLang="en-US" dirty="0" smtClean="0"/>
              <a:t>２．スライドの１．を実施するよう伝える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３．スライドの２．を実施する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時間配分は生徒の習熟度に合わせて調節してください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配分例）　①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分　②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分　③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分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各ワークの制限時間ははっきりと宣言してください</a:t>
            </a:r>
            <a:endParaRPr lang="en-US" altLang="ja-JP" dirty="0" smtClean="0"/>
          </a:p>
          <a:p>
            <a:r>
              <a:rPr lang="ja-JP" altLang="en-US" dirty="0" smtClean="0"/>
              <a:t>　 時間通りに授業が進むということも「安全・安心の場」作りにつながります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baseline="0" dirty="0" smtClean="0"/>
              <a:t> また、回を重ねるごとに「時間内に終わらせるにはどうすればいいのか」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 という主体性を促すことにもつながります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生徒自身が時間を意識できるようにしてください</a:t>
            </a:r>
            <a:endParaRPr lang="en-US" altLang="ja-JP" dirty="0" smtClean="0"/>
          </a:p>
          <a:p>
            <a:r>
              <a:rPr kumimoji="1" lang="ja-JP" altLang="en-US" dirty="0" smtClean="0"/>
              <a:t>　　 例１）大きめのタイマーを掲示する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例２）１</a:t>
            </a:r>
            <a:r>
              <a:rPr kumimoji="1" lang="ja-JP" altLang="en-US" dirty="0" smtClean="0"/>
              <a:t>分間隔で授業者がアナウンスする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例３）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でカウントダウンタイマーを表示する</a:t>
            </a:r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「では、始めてください。時間は５分間です」</a:t>
            </a:r>
            <a:endParaRPr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生徒自身が時間を意識できるようにしてください</a:t>
            </a:r>
            <a:endParaRPr lang="en-US" altLang="ja-JP" dirty="0" smtClean="0"/>
          </a:p>
          <a:p>
            <a:r>
              <a:rPr kumimoji="1" lang="ja-JP" altLang="en-US" dirty="0" smtClean="0"/>
              <a:t>　　 例１）大きめのタイマーを掲示する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例２）</a:t>
            </a:r>
            <a:r>
              <a:rPr kumimoji="1" lang="ja-JP" altLang="en-US" dirty="0" smtClean="0"/>
              <a:t>５分間隔で授業者がアナウンスする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例３）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でカウントダウンタイマーを表示する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3">
              <a:defRPr/>
            </a:pPr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pPr defTabSz="914263">
              <a:defRPr/>
            </a:pPr>
            <a:endParaRPr kumimoji="1" lang="en-US" altLang="ja-JP" dirty="0" smtClean="0"/>
          </a:p>
          <a:p>
            <a:pPr defTabSz="914263">
              <a:defRPr/>
            </a:pPr>
            <a:endParaRPr kumimoji="1" lang="en-US" altLang="ja-JP" dirty="0" smtClean="0"/>
          </a:p>
          <a:p>
            <a:pPr defTabSz="914263">
              <a:defRPr/>
            </a:pPr>
            <a:endParaRPr kumimoji="1" lang="en-US" altLang="ja-JP" dirty="0" smtClean="0"/>
          </a:p>
          <a:p>
            <a:pPr defTabSz="914263">
              <a:defRPr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827584" y="1700808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</a:t>
            </a:r>
            <a:endParaRPr kumimoji="1" lang="en-US" altLang="ja-JP" sz="6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「</a:t>
            </a:r>
            <a:r>
              <a:rPr lang="en-US" altLang="ja-JP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</a:t>
            </a:r>
            <a:endParaRPr lang="en-US" altLang="ja-JP" sz="6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（２）</a:t>
            </a:r>
            <a:endParaRPr kumimoji="1" lang="ja-JP" altLang="en-US" sz="6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（２）結果と学習方法の振り返りをする：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（３）次からの学習方法を考える：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354104"/>
            <a:ext cx="907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１．定期テストを通じて、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サイクルの考え方を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学びます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２．テスト後には、「振り返り」をして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課題を見つけ、次への「工夫・改善」を考えます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20197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（２）結果と学習方法の振り返りをする：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（３）次からの学習方法を考える：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188021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03589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（２）結果と学習方法の振り返りをする：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（３）次からの学習方法を考える：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192665"/>
            <a:ext cx="90730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サイクルを学びましょう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（２）結果と学習のプロセスの振り返り方を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理解しましょう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（３）振り返ったことから課題を見つけ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次への工夫・改善策を考えましょう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040537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（２）結果と学習方法の振り返りをする：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（３）次からの学習方法を考える：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67544" y="817548"/>
            <a:ext cx="8244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（２）結果と学習方法の振り返りをする</a:t>
            </a:r>
            <a:endParaRPr kumimoji="1"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1344825"/>
            <a:ext cx="907300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１．全科目の結果に対して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満足度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を付箋に書き出しましょう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（例：「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◎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○△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」「○％」「目標点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±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○点」など）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２．学習方法の振り返りを行い共有しましょう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①２～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科目選んで、自分の学習方法に対する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（１）良かった点（２）気づいた点（３）改善したい点</a:t>
            </a:r>
            <a:endParaRPr lang="en-US" altLang="ja-JP" sz="24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を付箋に書き出しましょう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②グループで付箋を見せ合い、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付箋に書かれたことに対して質疑応答を行います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③重要だと思う振り返りを「目標設定＆振り返りシート」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の「振り返り」欄に記入しましょう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残りの科目の振り返りはあとで行ってください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（２）結果と学習方法の振り返りをする：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（３）次からの学習方法を考える：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（４）リフレクションを記入：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961564"/>
            <a:ext cx="8244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（３）次からの学習方法を考える（</a:t>
            </a:r>
            <a:r>
              <a:rPr kumimoji="1"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kumimoji="1"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kumimoji="1"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628800"/>
            <a:ext cx="9073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１．振り返りをもとに、工夫・改善策を考えましょう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①次のテストに向けた「工夫・改善策」を付箋に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書き出しましょう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②グループで付箋を見せ合い、質疑応答を行ってください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③他の人のものも含め、取り入れたい「工夫・改善策」を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ワークシートに記入してください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残りの科目の振り返りはあとで行ってください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　（２）結果と学習方法の振り返りをする：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（３）次からの学習方法を考える：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（４）リフレクションを記入：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11560" y="1999000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ワークシートの「目標設定＆振り返りシート」にある質問にそって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振り返りをしましょう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気づいたことを言葉にすることは「気づく力」を高めるために有効です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終わっても、まだやっている人のために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静かにしていましょう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980728"/>
            <a:ext cx="8892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（４）リフレクションを記入する（</a:t>
            </a:r>
            <a:r>
              <a:rPr lang="en-US" altLang="ja-JP" sz="3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3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67544" y="1772816"/>
            <a:ext cx="8136904" cy="2088232"/>
          </a:xfrm>
          <a:prstGeom prst="wedgeRoundRectCallout">
            <a:avLst>
              <a:gd name="adj1" fmla="val -4590"/>
              <a:gd name="adj2" fmla="val -56636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111332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①態度目標を実行するためにどんな工夫をしましたか？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②明日から予習や復習などの学習にどのように取り組みますか？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③明日から授業にどのような態度で臨みますか？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1760" y="623731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定期テストで「</a:t>
            </a:r>
            <a:r>
              <a:rPr kumimoji="1" lang="en-US" altLang="ja-JP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PDCA</a:t>
            </a:r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」を学ぶ（２）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　　　（２）結果と学習方法の振り返りをする：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	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（３）次からの学習方法を考える：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　　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551</Words>
  <Application>Microsoft Office PowerPoint</Application>
  <PresentationFormat>画面に合わせる (4:3)</PresentationFormat>
  <Paragraphs>162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JMAM</cp:lastModifiedBy>
  <cp:revision>75</cp:revision>
  <dcterms:created xsi:type="dcterms:W3CDTF">2015-12-25T06:03:13Z</dcterms:created>
  <dcterms:modified xsi:type="dcterms:W3CDTF">2017-12-06T05:25:12Z</dcterms:modified>
</cp:coreProperties>
</file>