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0"/>
  </p:notesMasterIdLst>
  <p:sldIdLst>
    <p:sldId id="256" r:id="rId2"/>
    <p:sldId id="257" r:id="rId3"/>
    <p:sldId id="272" r:id="rId4"/>
    <p:sldId id="267" r:id="rId5"/>
    <p:sldId id="268" r:id="rId6"/>
    <p:sldId id="270" r:id="rId7"/>
    <p:sldId id="273" r:id="rId8"/>
    <p:sldId id="275" r:id="rId9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2048" autoAdjust="0"/>
  </p:normalViewPr>
  <p:slideViewPr>
    <p:cSldViewPr>
      <p:cViewPr varScale="1">
        <p:scale>
          <a:sx n="39" d="100"/>
          <a:sy n="39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946" y="-102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316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71D70C0F-91F8-435F-B634-5ED444CBE502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4" rIns="91427" bIns="45714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1427" tIns="45714" rIns="91427" bIns="45714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1" cy="493316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BBB4381C-4910-4976-BEFD-2F5CCD40417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　授業の準備</a:t>
            </a:r>
            <a:r>
              <a:rPr kumimoji="1" lang="ja-JP" altLang="en-US" smtClean="0"/>
              <a:t>・指示　</a:t>
            </a:r>
            <a:r>
              <a:rPr kumimoji="1" lang="en-US" altLang="ja-JP" smtClean="0"/>
              <a:t>】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１．グループを作る（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人前後）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２．グループごとに席を作り着席してもらう</a:t>
            </a:r>
            <a:endParaRPr kumimoji="1" lang="en-US" altLang="ja-JP" dirty="0" smtClean="0"/>
          </a:p>
          <a:p>
            <a:endParaRPr kumimoji="1" lang="ja-JP" altLang="en-US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１．スライドを提示し、授業の時間配分を見せる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発言例）</a:t>
            </a:r>
            <a:endParaRPr kumimoji="1" lang="en-US" altLang="ja-JP" dirty="0" smtClean="0"/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「本日の授業の手順はこのとおりです」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4263">
              <a:defRPr/>
            </a:pPr>
            <a:r>
              <a:rPr kumimoji="1" lang="ja-JP" altLang="en-US" dirty="0" smtClean="0"/>
              <a:t>１．スライドの内容を読み上げる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１．態度目標を説明する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発言例）　</a:t>
            </a:r>
            <a:endParaRPr kumimoji="1" lang="en-US" altLang="ja-JP" dirty="0" smtClean="0"/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「この授業の態度目標はこれです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（１）話す　（２）質問する　（３）説明する　（４）動く　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（５）チームで協力する　（６）チームに貢献する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（４）の「動く」は席を立って、他のグループの席まで行って、話したり、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質問しても構わない　ということです」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en-US" altLang="ja-JP" dirty="0" smtClean="0">
                <a:latin typeface="ＭＳ Ｐ明朝" pitchFamily="18" charset="-128"/>
                <a:ea typeface="ＭＳ Ｐ明朝" pitchFamily="18" charset="-128"/>
              </a:rPr>
              <a:t>※</a:t>
            </a:r>
            <a:r>
              <a:rPr kumimoji="1" lang="ja-JP" altLang="en-US" dirty="0" smtClean="0">
                <a:latin typeface="+mn-ea"/>
                <a:ea typeface="+mn-ea"/>
              </a:rPr>
              <a:t>他の授業では、静かに着席し、ノートをとることが通常のルールとして</a:t>
            </a:r>
            <a:endParaRPr kumimoji="1" lang="en-US" altLang="ja-JP" dirty="0" smtClean="0">
              <a:latin typeface="+mn-ea"/>
              <a:ea typeface="+mn-ea"/>
            </a:endParaRPr>
          </a:p>
          <a:p>
            <a:r>
              <a:rPr kumimoji="1" lang="ja-JP" altLang="en-US" dirty="0" smtClean="0"/>
              <a:t>　身についている生徒が大半です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その生徒達にとって（４）の「動く」はすぐに理解できないかもしれません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そこで上記のような補足説明をすることで「安全・安心の場」を作っていくことが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できます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※『</a:t>
            </a:r>
            <a:r>
              <a:rPr kumimoji="1" lang="ja-JP" altLang="en-US" dirty="0" smtClean="0"/>
              <a:t>（４）動く</a:t>
            </a:r>
            <a:r>
              <a:rPr kumimoji="1" lang="en-US" altLang="ja-JP" dirty="0" smtClean="0"/>
              <a:t>』</a:t>
            </a:r>
            <a:r>
              <a:rPr kumimoji="1" lang="ja-JP" altLang="en-US" dirty="0" smtClean="0"/>
              <a:t>の部分で、他の授業運営に影響が出ることが不安な方は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以下補足をしてください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発言例</a:t>
            </a:r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）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　　「この態度目標は、この授業に限った目標です」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この態度目標はプログラムに共通する目標です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</a:t>
            </a:r>
            <a:r>
              <a:rPr kumimoji="1" lang="ja-JP" altLang="en-US" baseline="0" dirty="0" smtClean="0"/>
              <a:t> 生徒が授業や態度目標に慣れてきたら、細かい説明は不要です</a:t>
            </a:r>
            <a:endParaRPr kumimoji="1" lang="ja-JP" altLang="en-US" dirty="0" smtClean="0">
              <a:latin typeface="ＭＳ Ｐ明朝" pitchFamily="18" charset="-128"/>
              <a:ea typeface="ＭＳ Ｐ明朝" pitchFamily="18" charset="-128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4263">
              <a:defRPr/>
            </a:pPr>
            <a:r>
              <a:rPr kumimoji="1" lang="ja-JP" altLang="en-US" dirty="0" smtClean="0"/>
              <a:t>１．スライドの内容を読み上げる</a:t>
            </a:r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defTabSz="914263">
              <a:defRPr/>
            </a:pPr>
            <a:r>
              <a:rPr kumimoji="1" lang="ja-JP" altLang="en-US" dirty="0" smtClean="0"/>
              <a:t>１．スライドの内容を読み上げる</a:t>
            </a:r>
            <a:endParaRPr kumimoji="1" lang="en-US" altLang="ja-JP" dirty="0" smtClean="0"/>
          </a:p>
          <a:p>
            <a:pPr defTabSz="914263">
              <a:defRPr/>
            </a:pPr>
            <a:endParaRPr kumimoji="1" lang="en-US" altLang="ja-JP" dirty="0" smtClean="0"/>
          </a:p>
          <a:p>
            <a:r>
              <a:rPr kumimoji="1" lang="ja-JP" altLang="en-US" dirty="0" smtClean="0"/>
              <a:t>２．スライドの１．を実施するよう伝える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３．スライドの２．を実施する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時間配分は生徒の習熟度に合わせて調節してください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配分例）　①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分　②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分　③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分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</a:t>
            </a:r>
            <a:endParaRPr kumimoji="1" lang="en-US" altLang="ja-JP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各ワークの制限時間ははっきりと宣言してください</a:t>
            </a:r>
            <a:endParaRPr lang="en-US" altLang="ja-JP" dirty="0" smtClean="0"/>
          </a:p>
          <a:p>
            <a:r>
              <a:rPr lang="ja-JP" altLang="en-US" dirty="0" smtClean="0"/>
              <a:t>　 時間通りに授業が進むということも「安全・安心の場」作りにつながります</a:t>
            </a:r>
            <a:endParaRPr lang="en-US" altLang="ja-JP" dirty="0" smtClean="0"/>
          </a:p>
          <a:p>
            <a:r>
              <a:rPr lang="ja-JP" altLang="en-US" dirty="0" smtClean="0"/>
              <a:t>　</a:t>
            </a:r>
            <a:r>
              <a:rPr lang="ja-JP" altLang="en-US" baseline="0" dirty="0" smtClean="0"/>
              <a:t> また、回を重ねるごとに「時間内に終わらせるにはどうすればいいのか」</a:t>
            </a:r>
            <a:endParaRPr lang="en-US" altLang="ja-JP" baseline="0" dirty="0" smtClean="0"/>
          </a:p>
          <a:p>
            <a:r>
              <a:rPr lang="ja-JP" altLang="en-US" baseline="0" dirty="0" smtClean="0"/>
              <a:t>　 という主体性を促すことにもつながります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生徒自身が時間を意識できるようにしてください</a:t>
            </a:r>
            <a:endParaRPr lang="en-US" altLang="ja-JP" dirty="0" smtClean="0"/>
          </a:p>
          <a:p>
            <a:r>
              <a:rPr kumimoji="1" lang="ja-JP" altLang="en-US" dirty="0" smtClean="0"/>
              <a:t>　　 例１）大きめのタイマーを掲示する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</a:t>
            </a:r>
            <a:r>
              <a:rPr kumimoji="1" lang="ja-JP" altLang="en-US" baseline="0" dirty="0" smtClean="0"/>
              <a:t> 例２）１</a:t>
            </a:r>
            <a:r>
              <a:rPr kumimoji="1" lang="ja-JP" altLang="en-US" dirty="0" smtClean="0"/>
              <a:t>分間隔で授業者がアナウンスする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</a:t>
            </a:r>
            <a:r>
              <a:rPr kumimoji="1" lang="ja-JP" altLang="en-US" baseline="0" dirty="0" smtClean="0"/>
              <a:t> 例３）</a:t>
            </a:r>
            <a:r>
              <a:rPr kumimoji="1" lang="en-US" altLang="ja-JP" dirty="0" smtClean="0"/>
              <a:t>PC</a:t>
            </a:r>
            <a:r>
              <a:rPr kumimoji="1" lang="ja-JP" altLang="en-US" dirty="0" smtClean="0"/>
              <a:t>でカウントダウンタイマーを表示する</a:t>
            </a:r>
          </a:p>
          <a:p>
            <a:r>
              <a:rPr lang="ja-JP" altLang="en-US" dirty="0" smtClean="0"/>
              <a:t>　　発言例）</a:t>
            </a:r>
            <a:endParaRPr lang="en-US" altLang="ja-JP" dirty="0" smtClean="0"/>
          </a:p>
          <a:p>
            <a:r>
              <a:rPr lang="ja-JP" altLang="en-US" dirty="0" smtClean="0"/>
              <a:t>　　</a:t>
            </a:r>
            <a:r>
              <a:rPr lang="ja-JP" altLang="en-US" dirty="0" smtClean="0">
                <a:latin typeface="ＭＳ Ｐ明朝" pitchFamily="18" charset="-128"/>
                <a:ea typeface="ＭＳ Ｐ明朝" pitchFamily="18" charset="-128"/>
              </a:rPr>
              <a:t>「では、始めてください。時間は５分間です」</a:t>
            </a:r>
            <a:endParaRPr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endParaRPr lang="en-US" altLang="ja-JP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ワーク中は、残り時間をカウントダウンして、時間内に終わるよう促しましょう</a:t>
            </a:r>
            <a:endParaRPr lang="en-US" altLang="ja-JP" dirty="0" smtClean="0"/>
          </a:p>
          <a:p>
            <a:r>
              <a:rPr lang="ja-JP" altLang="en-US" dirty="0" smtClean="0"/>
              <a:t>　　発言例）</a:t>
            </a:r>
            <a:endParaRPr lang="en-US" altLang="ja-JP" dirty="0" smtClean="0"/>
          </a:p>
          <a:p>
            <a:r>
              <a:rPr lang="ja-JP" altLang="en-US" dirty="0" smtClean="0">
                <a:latin typeface="ＭＳ Ｐ明朝" pitchFamily="18" charset="-128"/>
                <a:ea typeface="ＭＳ Ｐ明朝" pitchFamily="18" charset="-128"/>
              </a:rPr>
              <a:t>　　「残り３分です」、「残り１分です」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１．スライドの内容を読み上げる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生徒自身が時間を意識できるようにしてください</a:t>
            </a:r>
            <a:endParaRPr lang="en-US" altLang="ja-JP" dirty="0" smtClean="0"/>
          </a:p>
          <a:p>
            <a:r>
              <a:rPr kumimoji="1" lang="ja-JP" altLang="en-US" dirty="0" smtClean="0"/>
              <a:t>　　 例１）大きめのタイマーを掲示する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</a:t>
            </a:r>
            <a:r>
              <a:rPr kumimoji="1" lang="ja-JP" altLang="en-US" baseline="0" dirty="0" smtClean="0"/>
              <a:t> 例２）</a:t>
            </a:r>
            <a:r>
              <a:rPr kumimoji="1" lang="ja-JP" altLang="en-US" dirty="0" smtClean="0"/>
              <a:t>５分間隔で授業者がアナウンスする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</a:t>
            </a:r>
            <a:r>
              <a:rPr kumimoji="1" lang="ja-JP" altLang="en-US" baseline="0" dirty="0" smtClean="0"/>
              <a:t> 例３）</a:t>
            </a:r>
            <a:r>
              <a:rPr kumimoji="1" lang="en-US" altLang="ja-JP" dirty="0" smtClean="0"/>
              <a:t>PC</a:t>
            </a:r>
            <a:r>
              <a:rPr kumimoji="1" lang="ja-JP" altLang="en-US" dirty="0" smtClean="0"/>
              <a:t>でカウントダウンタイマーを表示する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4263">
              <a:defRPr/>
            </a:pPr>
            <a:r>
              <a:rPr kumimoji="1" lang="ja-JP" altLang="en-US" dirty="0" smtClean="0"/>
              <a:t>１．スライドの内容を読み上げる</a:t>
            </a:r>
            <a:endParaRPr kumimoji="1" lang="en-US" altLang="ja-JP" dirty="0" smtClean="0"/>
          </a:p>
          <a:p>
            <a:pPr defTabSz="914263">
              <a:defRPr/>
            </a:pPr>
            <a:endParaRPr kumimoji="1" lang="en-US" altLang="ja-JP" dirty="0" smtClean="0"/>
          </a:p>
          <a:p>
            <a:pPr defTabSz="914263">
              <a:defRPr/>
            </a:pPr>
            <a:endParaRPr kumimoji="1" lang="en-US" altLang="ja-JP" dirty="0" smtClean="0"/>
          </a:p>
          <a:p>
            <a:pPr defTabSz="914263">
              <a:defRPr/>
            </a:pPr>
            <a:endParaRPr kumimoji="1" lang="en-US" altLang="ja-JP" dirty="0" smtClean="0"/>
          </a:p>
          <a:p>
            <a:pPr defTabSz="914263">
              <a:defRPr/>
            </a:pP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827584" y="1700808"/>
            <a:ext cx="784887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定期テストで</a:t>
            </a:r>
            <a:endParaRPr kumimoji="1" lang="en-US" altLang="ja-JP" sz="66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6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「</a:t>
            </a:r>
            <a:r>
              <a:rPr lang="en-US" altLang="ja-JP" sz="6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PDCA</a:t>
            </a:r>
            <a:r>
              <a:rPr lang="ja-JP" altLang="en-US" sz="6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」を学ぶ</a:t>
            </a:r>
            <a:endParaRPr lang="en-US" altLang="ja-JP" sz="66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kumimoji="1" lang="ja-JP" altLang="en-US" sz="6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（２）</a:t>
            </a:r>
            <a:endParaRPr kumimoji="1" lang="ja-JP" altLang="en-US" sz="66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6300442"/>
            <a:ext cx="3096344" cy="296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411760" y="6237312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定期テストで「</a:t>
            </a:r>
            <a:r>
              <a:rPr kumimoji="1" lang="en-US" altLang="ja-JP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PDCA</a:t>
            </a:r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」を学ぶ（２）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3528" y="1844824"/>
            <a:ext cx="90730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kumimoji="1" lang="en-US" altLang="ja-JP" sz="2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（２）結果と学習方法の振り返りをする：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15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（３）次からの学習方法を考える：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15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（４）リフレクションを記入：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915816" y="692696"/>
            <a:ext cx="5472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授業</a:t>
            </a:r>
            <a:r>
              <a:rPr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の進め方</a:t>
            </a:r>
            <a:endParaRPr kumimoji="1" lang="ja-JP" altLang="en-US" sz="4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323528" y="2354104"/>
            <a:ext cx="90730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１．定期テストを通じて、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PDCA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サイクルの考え方を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学びます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kumimoji="1" lang="en-US" altLang="ja-JP" sz="2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２．テスト後には、「振り返り」をして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kumimoji="1"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課題を見つけ、次への「工夫・改善」を考えます</a:t>
            </a:r>
            <a:endParaRPr kumimoji="1"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87624" y="1201976"/>
            <a:ext cx="6696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（１）この授業</a:t>
            </a:r>
            <a:r>
              <a:rPr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で行うこと</a:t>
            </a:r>
            <a:endParaRPr kumimoji="1" lang="ja-JP" altLang="en-US" sz="4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11760" y="6237312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定期テストで「</a:t>
            </a:r>
            <a:r>
              <a:rPr kumimoji="1" lang="en-US" altLang="ja-JP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PDCA</a:t>
            </a:r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」を学ぶ（２）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51520" y="260648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　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（２）結果と学習方法の振り返りをする：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15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（３）次からの学習方法を考える：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15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　　　（４）リフレクションを記入：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323528" y="2188021"/>
            <a:ext cx="90730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（１）話す　　　　　　　（２）質問する　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（３）説明する　　　　　（４）動く　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（５）チームで協力する　（６）チームに貢献する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87624" y="1035893"/>
            <a:ext cx="5472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</a:t>
            </a:r>
            <a:endParaRPr kumimoji="1" lang="ja-JP" altLang="en-US" sz="4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11760" y="6237312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定期テストで「</a:t>
            </a:r>
            <a:r>
              <a:rPr kumimoji="1" lang="en-US" altLang="ja-JP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PDCA</a:t>
            </a:r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」を学ぶ（２）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51520" y="260648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　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（２）結果と学習方法の振り返りをする：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15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（３）次からの学習方法を考える：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15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　　　（４）リフレクションを記入：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323528" y="2192665"/>
            <a:ext cx="907300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PDCA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サイクルを学びましょう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8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（２）結果と学習のプロセスの振り返り方を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理解しましょう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8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（３）振り返ったことから課題を見つけ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次への工夫・改善策を考えましょう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87624" y="1040537"/>
            <a:ext cx="5472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（１）内容目標</a:t>
            </a:r>
            <a:endParaRPr kumimoji="1" lang="ja-JP" altLang="en-US" sz="4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11760" y="6237312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定期テストで「</a:t>
            </a:r>
            <a:r>
              <a:rPr kumimoji="1" lang="en-US" altLang="ja-JP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PDCA</a:t>
            </a:r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」を学ぶ（２）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51520" y="260648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　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（２）結果と学習方法の振り返りをする：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15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（３）次からの学習方法を考える：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15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　　　（４）リフレクションを記入：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467544" y="817548"/>
            <a:ext cx="8244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（２）結果と学習方法の振り返りをする</a:t>
            </a:r>
            <a:endParaRPr kumimoji="1" lang="ja-JP" altLang="en-US" sz="28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79512" y="1344825"/>
            <a:ext cx="9073008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１．全科目の結果に対して</a:t>
            </a:r>
            <a:r>
              <a:rPr lang="ja-JP" altLang="en-US" sz="2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満足度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を付箋に書き出しましょう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2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（５分）</a:t>
            </a:r>
            <a:endParaRPr lang="en-US" altLang="ja-JP" sz="28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（例：「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◎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○△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×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」「○％」「目標点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±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○点」など）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２．学習方法の振り返りを行い共有しましょう</a:t>
            </a:r>
            <a:r>
              <a:rPr lang="ja-JP" altLang="en-US" sz="2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</a:t>
            </a:r>
            <a:r>
              <a:rPr lang="en-US" altLang="ja-JP" sz="2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sz="2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分）</a:t>
            </a:r>
            <a:endParaRPr lang="en-US" altLang="ja-JP" sz="28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①２～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科目選んで、自分の学習方法に対する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</a:t>
            </a:r>
            <a:r>
              <a:rPr lang="ja-JP" altLang="en-US" sz="2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（１）良かった点（２）気づいた点（３）改善したい点</a:t>
            </a:r>
            <a:endParaRPr lang="en-US" altLang="ja-JP" sz="24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を付箋に書き出しましょう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②グループで付箋を見せ合い、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付箋に書かれたことに対して質疑応答を行います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③重要だと思う振り返りを「目標設定＆振り返りシート」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の「振り返り」欄に記入しましょう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※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残りの科目の振り返りはあとで行ってください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411760" y="6237312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定期テストで「</a:t>
            </a:r>
            <a:r>
              <a:rPr kumimoji="1" lang="en-US" altLang="ja-JP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PDCA</a:t>
            </a:r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」を学ぶ（２）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1520" y="260648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　　　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（２）結果と学習方法の振り返りをする：</a:t>
            </a:r>
            <a:r>
              <a:rPr lang="en-US" altLang="ja-JP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15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（３）次からの学習方法を考える：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15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　　　（４）リフレクションを記入：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2411760" y="6237312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定期テストで「</a:t>
            </a:r>
            <a:r>
              <a:rPr kumimoji="1" lang="en-US" altLang="ja-JP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PDCA</a:t>
            </a:r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」を学ぶ（２）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67544" y="961564"/>
            <a:ext cx="8244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（３）次からの学習方法を考える（</a:t>
            </a:r>
            <a:r>
              <a:rPr kumimoji="1" lang="en-US" altLang="ja-JP" sz="2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15</a:t>
            </a:r>
            <a:r>
              <a:rPr kumimoji="1" lang="ja-JP" altLang="en-US" sz="2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分）</a:t>
            </a:r>
            <a:endParaRPr kumimoji="1" lang="ja-JP" altLang="en-US" sz="28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5536" y="1628800"/>
            <a:ext cx="907300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１．振り返りをもとに、工夫・改善策を考えましょう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①次のテストに向けた「工夫・改善策」を付箋に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書き出しましょう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②グループで付箋を見せ合い、質疑応答を行ってください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③他の人のものも含め、取り入れたい「工夫・改善策」を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ワークシートに記入してください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※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残りの科目の振り返りはあとで行ってください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1520" y="260648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　　　（２）結果と学習方法の振り返りをする：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15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（３）次からの学習方法を考える：</a:t>
            </a:r>
            <a:r>
              <a:rPr lang="en-US" altLang="ja-JP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15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　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（４）リフレクションを記入：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611560" y="1999000"/>
            <a:ext cx="77768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ワークシートの「目標設定＆振り返りシート」にある質問にそって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振り返りをしましょう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11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気づいたことを言葉にすることは「気づく力」を高めるために有効です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11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終わっても、まだやっている人のために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静かにしていましょう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27584" y="980728"/>
            <a:ext cx="88924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（４）リフレクションを記入する（</a:t>
            </a:r>
            <a:r>
              <a:rPr lang="en-US" altLang="ja-JP" sz="3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sz="3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分）</a:t>
            </a:r>
            <a:endParaRPr lang="en-US" altLang="ja-JP" sz="30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角丸四角形吹き出し 8"/>
          <p:cNvSpPr/>
          <p:nvPr/>
        </p:nvSpPr>
        <p:spPr>
          <a:xfrm>
            <a:off x="467544" y="1772816"/>
            <a:ext cx="8136904" cy="2088232"/>
          </a:xfrm>
          <a:prstGeom prst="wedgeRoundRectCallout">
            <a:avLst>
              <a:gd name="adj1" fmla="val -4590"/>
              <a:gd name="adj2" fmla="val -56636"/>
              <a:gd name="adj3" fmla="val 16667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67544" y="4111332"/>
            <a:ext cx="828092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質問項目</a:t>
            </a:r>
            <a:endParaRPr lang="en-US" altLang="ja-JP" sz="2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①態度目標を実行するためにどんな工夫をしましたか？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②明日から予習や復習などの学習にどのように取り組みますか？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③明日から授業にどのような態度で臨みますか？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411760" y="6237312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定期テストで「</a:t>
            </a:r>
            <a:r>
              <a:rPr kumimoji="1" lang="en-US" altLang="ja-JP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PDCA</a:t>
            </a:r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」を学ぶ（２）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51520" y="260648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　　　（２）結果と学習方法の振り返りをする：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15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（３）次からの学習方法を考える：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15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　　　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（４）リフレクションを記入：</a:t>
            </a:r>
            <a:r>
              <a:rPr lang="en-US" altLang="ja-JP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1087</TotalTime>
  <Words>551</Words>
  <Application>Microsoft Office PowerPoint</Application>
  <PresentationFormat>画面に合わせる (4:3)</PresentationFormat>
  <Paragraphs>162</Paragraphs>
  <Slides>8</Slides>
  <Notes>8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Office テーマ</vt:lpstr>
      <vt:lpstr>スライド 1</vt:lpstr>
      <vt:lpstr>スライド 2</vt:lpstr>
      <vt:lpstr>スライド 3</vt:lpstr>
      <vt:lpstr>スライド 4</vt:lpstr>
      <vt:lpstr>スライド 5</vt:lpstr>
      <vt:lpstr>スライド 6</vt:lpstr>
      <vt:lpstr>スライド 7</vt:lpstr>
      <vt:lpstr>スライド 8</vt:lpstr>
    </vt:vector>
  </TitlesOfParts>
  <Company>（株）日本能率協会ﾏﾈｼﾞﾒﾝﾄｾﾝﾀｰ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P7057</dc:creator>
  <cp:lastModifiedBy>JMAM</cp:lastModifiedBy>
  <cp:revision>75</cp:revision>
  <dcterms:created xsi:type="dcterms:W3CDTF">2015-12-25T06:03:13Z</dcterms:created>
  <dcterms:modified xsi:type="dcterms:W3CDTF">2017-12-06T05:25:12Z</dcterms:modified>
</cp:coreProperties>
</file>