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56" r:id="rId2"/>
    <p:sldId id="257" r:id="rId3"/>
    <p:sldId id="272" r:id="rId4"/>
    <p:sldId id="267" r:id="rId5"/>
    <p:sldId id="268" r:id="rId6"/>
    <p:sldId id="270" r:id="rId7"/>
    <p:sldId id="273" r:id="rId8"/>
    <p:sldId id="274" r:id="rId9"/>
    <p:sldId id="275" r:id="rId1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549" autoAdjust="0"/>
  </p:normalViewPr>
  <p:slideViewPr>
    <p:cSldViewPr>
      <p:cViewPr varScale="1">
        <p:scale>
          <a:sx n="42" d="100"/>
          <a:sy n="42" d="100"/>
        </p:scale>
        <p:origin x="-16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-2586" y="396"/>
      </p:cViewPr>
      <p:guideLst>
        <p:guide orient="horz" pos="310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1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8" y="4686500"/>
            <a:ext cx="5388610" cy="4439841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1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事前課題　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１．夏休みの宿題として以下を連絡する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（１）手帳についてリサーチさせてくれる人を探す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（２）調査計画書（ワークシート）を記入する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（３）リサーチを実施して、</a:t>
            </a:r>
            <a:r>
              <a:rPr kumimoji="1" lang="en-US" altLang="ja-JP" dirty="0" smtClean="0"/>
              <a:t>A4</a:t>
            </a:r>
            <a:r>
              <a:rPr kumimoji="1" lang="ja-JP" altLang="en-US" dirty="0" smtClean="0"/>
              <a:t>サイズの用紙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枚にまとめる（形式は自由）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授業の準備　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１．報告書を授業に持参するよう連絡する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２．グループを作る（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人前後）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３．グループごとに席を作り着席してもらう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１．スライドを提示し、授業の時間配分を見せる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「本日の授業の手順はこのとおりです」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38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この態度目標はプログラムに共通する目標です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kumimoji="1" lang="ja-JP" altLang="en-US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38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38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pPr defTabSz="914338">
              <a:defRPr/>
            </a:pPr>
            <a:endParaRPr kumimoji="1" lang="en-US" altLang="ja-JP" dirty="0" smtClean="0"/>
          </a:p>
          <a:p>
            <a:r>
              <a:rPr kumimoji="1" lang="ja-JP" altLang="en-US" dirty="0" smtClean="0"/>
              <a:t>２．グループワークを進める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グループワークの進め方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「各グループで発表の順番を決めてください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では、１番目に発表する人、手を上げてください」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/>
              <a:t>　（以下最後の人まで確認をする）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「それでは３０秒ずつ発表してください」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「３０秒経ちました。発表者に感謝の拍手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では次の人どうぞ」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発言が終わっていなくても、次の人に交代するよう促してください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発表のやり方に慣れてきたら、上記介入は徐々に減らし、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</a:t>
            </a:r>
            <a:r>
              <a:rPr kumimoji="1" lang="ja-JP" altLang="en-US" dirty="0" smtClean="0"/>
              <a:t>生徒の自主性を促します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具体例）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各グループに進行を任せる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①生徒に順番を決めさせる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②タイムキーパーを決めさせる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③タイムキーパーのリードで進行する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defTabSz="914338">
              <a:defRPr/>
            </a:pPr>
            <a:endParaRPr kumimoji="1" lang="ja-JP" altLang="en-US" dirty="0" smtClean="0"/>
          </a:p>
          <a:p>
            <a:endParaRPr kumimoji="1" lang="ja-JP" altLang="en-US" dirty="0" smtClean="0"/>
          </a:p>
          <a:p>
            <a:pPr defTabSz="914338">
              <a:defRPr/>
            </a:pPr>
            <a:endParaRPr kumimoji="1" lang="ja-JP" altLang="en-US" dirty="0" smtClean="0"/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１．このスライドの内容を読み上げる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選出方法は各グループの自主性に任せましょう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例）自薦・他薦・多数決　等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１．全代表の発表が</a:t>
            </a:r>
            <a:r>
              <a:rPr kumimoji="1" lang="en-US" altLang="ja-JP" dirty="0" smtClean="0"/>
              <a:t>20</a:t>
            </a:r>
            <a:r>
              <a:rPr kumimoji="1" lang="ja-JP" altLang="en-US" dirty="0" smtClean="0"/>
              <a:t>分で終わるように時間をコントロールする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コントロール方法</a:t>
            </a:r>
            <a:endParaRPr kumimoji="1" lang="en-US" altLang="ja-JP" baseline="0" dirty="0" smtClean="0"/>
          </a:p>
          <a:p>
            <a:r>
              <a:rPr kumimoji="1" lang="ja-JP" altLang="en-US" dirty="0" smtClean="0"/>
              <a:t>　　例１）授業者が行う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例２）生徒に任せる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38">
              <a:defRPr/>
            </a:pPr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791072" y="2564904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kumimoji="1" lang="ja-JP" altLang="en-US" sz="6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（２）調査内容を発表する：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354104"/>
            <a:ext cx="907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１．身近な大人の手帳を見せてもらい、手帳の使い方や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職業・役割による活用方法、こだわりなどを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ワークシートを使って調査する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２．報告書をクラスで共有し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多くの大人の手帳に触れる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20197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332656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（２）調査内容を発表する：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260029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107901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332656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（２）調査内容を発表する：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121818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（１）大人の手帳に触れることで、社会の職業や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職種をリアルに感じましょう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（２）普段活用している手帳が、自分の将来に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つながるツールであることを理解しましょう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（３）大人の手帳を見て自分の手帳活用の参考に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969690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332656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（２）調査内容を発表する：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784" y="4869160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発表が終わったら、感謝の気持ちを込めて拍手しましょう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2411760" y="4725144"/>
            <a:ext cx="5328592" cy="1152128"/>
          </a:xfrm>
          <a:prstGeom prst="wedgeRoundRectCallout">
            <a:avLst>
              <a:gd name="adj1" fmla="val -37087"/>
              <a:gd name="adj2" fmla="val -60826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9592" y="98072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（２）調査内容を発表する</a:t>
            </a:r>
            <a:endParaRPr kumimoji="1"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1916832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１．グループで発表を行う　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５人前後でグループをつくり、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１人ずつ報告書の発表を行いましょう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（１人１分）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332656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（２）調査内容を発表する：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2332037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２．代表作品を選出する　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各グループで代表作品を１つ選出してください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99592" y="98072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（２）調査内容を発表する</a:t>
            </a:r>
            <a:endParaRPr kumimoji="1"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332656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（２）調査内容を発表する：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4366265"/>
            <a:ext cx="4536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終わったら拍手をしてくださいね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1043608" y="4149080"/>
            <a:ext cx="4608512" cy="792088"/>
          </a:xfrm>
          <a:prstGeom prst="wedgeRoundRectCallout">
            <a:avLst>
              <a:gd name="adj1" fmla="val -9403"/>
              <a:gd name="adj2" fmla="val -89828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2132856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３．代表作品の発表を行う　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各グループから選ばれた代表作品の作者は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全体に向けて発表をしましょう（１人２分）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9592" y="98072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（２）調査内容を発表する</a:t>
            </a:r>
            <a:endParaRPr kumimoji="1"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332656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（２）調査内容を発表する：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大人の手帳リサーチ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1926992"/>
            <a:ext cx="777686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ワークシートにある「リフレクション」の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質問にそって振り返りをしましょう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気づいたことを言葉にすることは「気づく力」を高めるために有効です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終わっても、まだやっている人のために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静かにしていましょう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67544" y="1772816"/>
            <a:ext cx="8136904" cy="2088232"/>
          </a:xfrm>
          <a:prstGeom prst="wedgeRoundRectCallout">
            <a:avLst>
              <a:gd name="adj1" fmla="val -4590"/>
              <a:gd name="adj2" fmla="val -68021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039324"/>
            <a:ext cx="82809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①大人にインタビューをして気づいたことはなんですか？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②代表作品の発表で気づいたことはなんですか？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③これからの自分の手帳活用に活かせることはなんですか？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900009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（３）リフレクションを記入する（</a:t>
            </a:r>
            <a:r>
              <a:rPr lang="en-US" altLang="ja-JP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kumimoji="1" lang="ja-JP" altLang="en-US" sz="3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332656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（２）調査内容を発表する：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（３）リフレクションを記入：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507</Words>
  <Application>Microsoft Office PowerPoint</Application>
  <PresentationFormat>画面に合わせる (4:3)</PresentationFormat>
  <Paragraphs>168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JMAM</cp:lastModifiedBy>
  <cp:revision>63</cp:revision>
  <dcterms:created xsi:type="dcterms:W3CDTF">2015-12-25T06:03:13Z</dcterms:created>
  <dcterms:modified xsi:type="dcterms:W3CDTF">2017-12-06T05:26:19Z</dcterms:modified>
</cp:coreProperties>
</file>