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74"/>
    <a:srgbClr val="000000"/>
    <a:srgbClr val="45469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12052C-5336-4B0D-AFE1-6B1260873E94}" v="1373" dt="2019-05-27T10:36:27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70" d="100"/>
          <a:sy n="70" d="100"/>
        </p:scale>
        <p:origin x="-1788" y="-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澤 ちひろ" userId="a308055de4251cd8" providerId="LiveId" clId="{D012052C-5336-4B0D-AFE1-6B1260873E94}"/>
    <pc:docChg chg="undo redo custSel addSld modSld">
      <pc:chgData name="吉澤 ちひろ" userId="a308055de4251cd8" providerId="LiveId" clId="{D012052C-5336-4B0D-AFE1-6B1260873E94}" dt="2019-05-27T10:36:51.774" v="8185" actId="113"/>
      <pc:docMkLst>
        <pc:docMk/>
      </pc:docMkLst>
      <pc:sldChg chg="addSp delSp modSp">
        <pc:chgData name="吉澤 ちひろ" userId="a308055de4251cd8" providerId="LiveId" clId="{D012052C-5336-4B0D-AFE1-6B1260873E94}" dt="2019-05-27T10:16:51.271" v="7583"/>
        <pc:sldMkLst>
          <pc:docMk/>
          <pc:sldMk cId="1865944010" sldId="258"/>
        </pc:sldMkLst>
        <pc:spChg chg="add mod">
          <ac:chgData name="吉澤 ちひろ" userId="a308055de4251cd8" providerId="LiveId" clId="{D012052C-5336-4B0D-AFE1-6B1260873E94}" dt="2019-05-27T06:37:23.343" v="144" actId="14100"/>
          <ac:spMkLst>
            <pc:docMk/>
            <pc:sldMk cId="1865944010" sldId="258"/>
            <ac:spMk id="7" creationId="{53C2B321-9E38-452D-8AD1-8B9E96889A82}"/>
          </ac:spMkLst>
        </pc:spChg>
        <pc:spChg chg="del">
          <ac:chgData name="吉澤 ちひろ" userId="a308055de4251cd8" providerId="LiveId" clId="{D012052C-5336-4B0D-AFE1-6B1260873E94}" dt="2019-05-27T10:16:50.335" v="7582" actId="478"/>
          <ac:spMkLst>
            <pc:docMk/>
            <pc:sldMk cId="1865944010" sldId="258"/>
            <ac:spMk id="8" creationId="{170E8090-EB5C-4CF8-8A7A-4533EBB2C1D4}"/>
          </ac:spMkLst>
        </pc:spChg>
        <pc:spChg chg="del">
          <ac:chgData name="吉澤 ちひろ" userId="a308055de4251cd8" providerId="LiveId" clId="{D012052C-5336-4B0D-AFE1-6B1260873E94}" dt="2019-05-27T10:16:50.335" v="7582" actId="478"/>
          <ac:spMkLst>
            <pc:docMk/>
            <pc:sldMk cId="1865944010" sldId="258"/>
            <ac:spMk id="9" creationId="{2623EE1A-2304-442A-9A5D-9E6ADEB5FBCA}"/>
          </ac:spMkLst>
        </pc:spChg>
        <pc:spChg chg="del">
          <ac:chgData name="吉澤 ちひろ" userId="a308055de4251cd8" providerId="LiveId" clId="{D012052C-5336-4B0D-AFE1-6B1260873E94}" dt="2019-05-27T10:16:50.335" v="7582" actId="478"/>
          <ac:spMkLst>
            <pc:docMk/>
            <pc:sldMk cId="1865944010" sldId="258"/>
            <ac:spMk id="10" creationId="{3FED18A2-5AD0-4E34-AAD4-80E497CF3786}"/>
          </ac:spMkLst>
        </pc:spChg>
        <pc:spChg chg="add mod">
          <ac:chgData name="吉澤 ちひろ" userId="a308055de4251cd8" providerId="LiveId" clId="{D012052C-5336-4B0D-AFE1-6B1260873E94}" dt="2019-05-27T06:37:49.531" v="148" actId="1076"/>
          <ac:spMkLst>
            <pc:docMk/>
            <pc:sldMk cId="1865944010" sldId="258"/>
            <ac:spMk id="11" creationId="{65271765-08CE-4F79-BAB6-1A034D83FEB1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12" creationId="{19FBCF28-DB64-44FD-9229-B84C89F9B63E}"/>
          </ac:spMkLst>
        </pc:spChg>
        <pc:spChg chg="add mod">
          <ac:chgData name="吉澤 ちひろ" userId="a308055de4251cd8" providerId="LiveId" clId="{D012052C-5336-4B0D-AFE1-6B1260873E94}" dt="2019-05-27T09:43:55.576" v="5284" actId="1076"/>
          <ac:spMkLst>
            <pc:docMk/>
            <pc:sldMk cId="1865944010" sldId="258"/>
            <ac:spMk id="13" creationId="{C8FD902E-D197-411F-A84A-F3723946552C}"/>
          </ac:spMkLst>
        </pc:spChg>
        <pc:spChg chg="del mod">
          <ac:chgData name="吉澤 ちひろ" userId="a308055de4251cd8" providerId="LiveId" clId="{D012052C-5336-4B0D-AFE1-6B1260873E94}" dt="2019-05-27T10:15:26.751" v="7508" actId="478"/>
          <ac:spMkLst>
            <pc:docMk/>
            <pc:sldMk cId="1865944010" sldId="258"/>
            <ac:spMk id="14" creationId="{E76A185B-CACE-4925-8A23-94898FD3537D}"/>
          </ac:spMkLst>
        </pc:spChg>
        <pc:spChg chg="mod">
          <ac:chgData name="吉澤 ちひろ" userId="a308055de4251cd8" providerId="LiveId" clId="{D012052C-5336-4B0D-AFE1-6B1260873E94}" dt="2019-05-27T07:49:23.925" v="2512" actId="14100"/>
          <ac:spMkLst>
            <pc:docMk/>
            <pc:sldMk cId="1865944010" sldId="258"/>
            <ac:spMk id="26" creationId="{541D5A9A-C888-4082-9F0B-51896F09946D}"/>
          </ac:spMkLst>
        </pc:spChg>
        <pc:spChg chg="mod">
          <ac:chgData name="吉澤 ちひろ" userId="a308055de4251cd8" providerId="LiveId" clId="{D012052C-5336-4B0D-AFE1-6B1260873E94}" dt="2019-05-27T08:09:20.545" v="3521" actId="14100"/>
          <ac:spMkLst>
            <pc:docMk/>
            <pc:sldMk cId="1865944010" sldId="258"/>
            <ac:spMk id="32" creationId="{CEE5AFA5-9E41-4023-87DD-B85716022097}"/>
          </ac:spMkLst>
        </pc:spChg>
        <pc:spChg chg="mod ord">
          <ac:chgData name="吉澤 ちひろ" userId="a308055de4251cd8" providerId="LiveId" clId="{D012052C-5336-4B0D-AFE1-6B1260873E94}" dt="2019-05-27T06:37:25.896" v="145" actId="1076"/>
          <ac:spMkLst>
            <pc:docMk/>
            <pc:sldMk cId="1865944010" sldId="258"/>
            <ac:spMk id="38" creationId="{5072AA2C-2851-4C58-B843-D7DF730A3DC5}"/>
          </ac:spMkLst>
        </pc:spChg>
        <pc:spChg chg="del mod">
          <ac:chgData name="吉澤 ちひろ" userId="a308055de4251cd8" providerId="LiveId" clId="{D012052C-5336-4B0D-AFE1-6B1260873E94}" dt="2019-05-27T10:15:15.127" v="7506" actId="478"/>
          <ac:spMkLst>
            <pc:docMk/>
            <pc:sldMk cId="1865944010" sldId="258"/>
            <ac:spMk id="48" creationId="{7A86EDC5-3207-417E-A8C6-F443D8DAF84B}"/>
          </ac:spMkLst>
        </pc:spChg>
        <pc:spChg chg="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49" creationId="{5F800315-753B-4437-973B-D99DFA1D9AE3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50" creationId="{AE9F4626-0C43-4371-9090-FA69601EE575}"/>
          </ac:spMkLst>
        </pc:spChg>
        <pc:spChg chg="add mod">
          <ac:chgData name="吉澤 ちひろ" userId="a308055de4251cd8" providerId="LiveId" clId="{D012052C-5336-4B0D-AFE1-6B1260873E94}" dt="2019-05-27T06:40:09.810" v="296" actId="14100"/>
          <ac:spMkLst>
            <pc:docMk/>
            <pc:sldMk cId="1865944010" sldId="258"/>
            <ac:spMk id="55" creationId="{82BDC0F7-398D-4BD9-97AB-F9EDC166D767}"/>
          </ac:spMkLst>
        </pc:spChg>
        <pc:spChg chg="add mod">
          <ac:chgData name="吉澤 ちひろ" userId="a308055de4251cd8" providerId="LiveId" clId="{D012052C-5336-4B0D-AFE1-6B1260873E94}" dt="2019-05-27T06:39:47.483" v="294" actId="14100"/>
          <ac:spMkLst>
            <pc:docMk/>
            <pc:sldMk cId="1865944010" sldId="258"/>
            <ac:spMk id="58" creationId="{576DD732-8358-4233-92E3-E769134E927F}"/>
          </ac:spMkLst>
        </pc:spChg>
        <pc:spChg chg="del mod">
          <ac:chgData name="吉澤 ちひろ" userId="a308055de4251cd8" providerId="LiveId" clId="{D012052C-5336-4B0D-AFE1-6B1260873E94}" dt="2019-05-27T10:15:15.127" v="7506" actId="478"/>
          <ac:spMkLst>
            <pc:docMk/>
            <pc:sldMk cId="1865944010" sldId="258"/>
            <ac:spMk id="60" creationId="{A6BAAD93-150D-4118-BB7A-F9853A08ED22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61" creationId="{D6FDAF08-9EFE-4717-B690-6F22D53A1BD2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62" creationId="{1400ED9D-3BBD-4AAD-9512-D369A5C12EEA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63" creationId="{220E16A3-CF3A-4FFF-9068-CD897953015A}"/>
          </ac:spMkLst>
        </pc:spChg>
        <pc:spChg chg="del mod">
          <ac:chgData name="吉澤 ちひろ" userId="a308055de4251cd8" providerId="LiveId" clId="{D012052C-5336-4B0D-AFE1-6B1260873E94}" dt="2019-05-27T10:15:15.127" v="7506" actId="478"/>
          <ac:spMkLst>
            <pc:docMk/>
            <pc:sldMk cId="1865944010" sldId="258"/>
            <ac:spMk id="65" creationId="{CE20C1F4-8B10-46C9-B062-CEB961903772}"/>
          </ac:spMkLst>
        </pc:spChg>
        <pc:spChg chg="add del mod topLvl">
          <ac:chgData name="吉澤 ちひろ" userId="a308055de4251cd8" providerId="LiveId" clId="{D012052C-5336-4B0D-AFE1-6B1260873E94}" dt="2019-05-27T09:45:50.049" v="5298" actId="478"/>
          <ac:spMkLst>
            <pc:docMk/>
            <pc:sldMk cId="1865944010" sldId="258"/>
            <ac:spMk id="67" creationId="{E46DC9B6-0C71-4FB7-9F74-4BB3A41D8175}"/>
          </ac:spMkLst>
        </pc:spChg>
        <pc:spChg chg="del mod">
          <ac:chgData name="吉澤 ちひろ" userId="a308055de4251cd8" providerId="LiveId" clId="{D012052C-5336-4B0D-AFE1-6B1260873E94}" dt="2019-05-27T08:09:43.790" v="3524" actId="478"/>
          <ac:spMkLst>
            <pc:docMk/>
            <pc:sldMk cId="1865944010" sldId="258"/>
            <ac:spMk id="68" creationId="{07F451D1-DFD8-4146-AA1B-1089F8A8521F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69" creationId="{0690588C-8476-496D-B6B9-828E11999847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70" creationId="{557E38BF-A564-424A-9EEF-3A1745CB35D7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71" creationId="{78BEF12A-FA8F-4553-9B32-4106072F204E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72" creationId="{19FB56DE-37E4-42EF-96D5-E9DB7BC1133F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73" creationId="{88AB3572-6CB8-4BCB-ACFB-D1D7C6536017}"/>
          </ac:spMkLst>
        </pc:spChg>
        <pc:spChg chg="del topLvl">
          <ac:chgData name="吉澤 ちひろ" userId="a308055de4251cd8" providerId="LiveId" clId="{D012052C-5336-4B0D-AFE1-6B1260873E94}" dt="2019-05-27T06:50:46.950" v="791" actId="478"/>
          <ac:spMkLst>
            <pc:docMk/>
            <pc:sldMk cId="1865944010" sldId="258"/>
            <ac:spMk id="74" creationId="{14509A59-5619-4E85-B7FF-9BEF5B9A8B32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75" creationId="{6CCACB63-2E21-45EC-9B09-D0F97138AF47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76" creationId="{2952A3E1-BA75-45E4-8AA1-838E145F7FFD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77" creationId="{1B9C5647-75C4-4C19-857D-6BD623BC4331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78" creationId="{71E67025-579B-4C0A-9134-EA0909C52043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79" creationId="{5D5A3CF5-59C5-462B-8CE1-1171AF377C79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80" creationId="{0168A236-C3A4-488D-B2C4-78C6086D9AD1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81" creationId="{CC1B8AF1-1217-45DB-B688-BC355AB88FC6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82" creationId="{277BE358-4C79-4E71-9CA3-9A661789FB31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83" creationId="{087741AE-C0C6-4DD2-8696-5E53A51E01D0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84" creationId="{B258B0A2-4DDF-4544-B43E-98D56E350412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85" creationId="{A57B2BBE-710F-4DD3-9596-E1D127FF8482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87" creationId="{E2B7508D-6884-4464-B838-A107F391C2B4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88" creationId="{740C8BFA-960B-4694-B0D1-E048384F06D2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90" creationId="{9CDD7989-5C9F-4FC5-AEFF-5A08AC536881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91" creationId="{164288D5-37C3-4F6A-9D82-123C262E0977}"/>
          </ac:spMkLst>
        </pc:spChg>
        <pc:spChg chg="mod">
          <ac:chgData name="吉澤 ちひろ" userId="a308055de4251cd8" providerId="LiveId" clId="{D012052C-5336-4B0D-AFE1-6B1260873E94}" dt="2019-05-27T07:26:16.658" v="1427" actId="115"/>
          <ac:spMkLst>
            <pc:docMk/>
            <pc:sldMk cId="1865944010" sldId="258"/>
            <ac:spMk id="92" creationId="{E4CD58CF-01E2-488E-9F8C-6EA5159BFBB5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93" creationId="{AA923B5A-A334-4054-ACAC-EF68E80867E2}"/>
          </ac:spMkLst>
        </pc:spChg>
        <pc:spChg chg="del mod">
          <ac:chgData name="吉澤 ちひろ" userId="a308055de4251cd8" providerId="LiveId" clId="{D012052C-5336-4B0D-AFE1-6B1260873E94}" dt="2019-05-27T10:15:25.595" v="7507" actId="478"/>
          <ac:spMkLst>
            <pc:docMk/>
            <pc:sldMk cId="1865944010" sldId="258"/>
            <ac:spMk id="94" creationId="{9BB2E05B-2F1A-4635-91E3-B45E9E546F78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95" creationId="{6AA83052-2A34-4F06-A678-166D44C98619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96" creationId="{D5254BA4-B8CA-4F67-A916-1FE6EF491434}"/>
          </ac:spMkLst>
        </pc:spChg>
        <pc:spChg chg="add mod">
          <ac:chgData name="吉澤 ちひろ" userId="a308055de4251cd8" providerId="LiveId" clId="{D012052C-5336-4B0D-AFE1-6B1260873E94}" dt="2019-05-27T07:59:01.604" v="3518" actId="1035"/>
          <ac:spMkLst>
            <pc:docMk/>
            <pc:sldMk cId="1865944010" sldId="258"/>
            <ac:spMk id="97" creationId="{95A17AE3-245A-4C36-BBAD-40D198528ABD}"/>
          </ac:spMkLst>
        </pc:spChg>
        <pc:spChg chg="add del">
          <ac:chgData name="吉澤 ちひろ" userId="a308055de4251cd8" providerId="LiveId" clId="{D012052C-5336-4B0D-AFE1-6B1260873E94}" dt="2019-05-27T08:09:51.682" v="3526"/>
          <ac:spMkLst>
            <pc:docMk/>
            <pc:sldMk cId="1865944010" sldId="258"/>
            <ac:spMk id="101" creationId="{497F67E7-83E5-4AD3-A42D-46C6E59266D9}"/>
          </ac:spMkLst>
        </pc:spChg>
        <pc:spChg chg="add del">
          <ac:chgData name="吉澤 ちひろ" userId="a308055de4251cd8" providerId="LiveId" clId="{D012052C-5336-4B0D-AFE1-6B1260873E94}" dt="2019-05-27T08:09:51.682" v="3526"/>
          <ac:spMkLst>
            <pc:docMk/>
            <pc:sldMk cId="1865944010" sldId="258"/>
            <ac:spMk id="102" creationId="{EB994D79-5051-48F8-B040-A4530CB6226D}"/>
          </ac:spMkLst>
        </pc:spChg>
        <pc:spChg chg="mod">
          <ac:chgData name="吉澤 ちひろ" userId="a308055de4251cd8" providerId="LiveId" clId="{D012052C-5336-4B0D-AFE1-6B1260873E94}" dt="2019-05-27T08:21:01.246" v="3791" actId="208"/>
          <ac:spMkLst>
            <pc:docMk/>
            <pc:sldMk cId="1865944010" sldId="258"/>
            <ac:spMk id="104" creationId="{0CC1C061-2C04-4C3A-BA9B-18B925517AA9}"/>
          </ac:spMkLst>
        </pc:spChg>
        <pc:spChg chg="mod">
          <ac:chgData name="吉澤 ちひろ" userId="a308055de4251cd8" providerId="LiveId" clId="{D012052C-5336-4B0D-AFE1-6B1260873E94}" dt="2019-05-27T08:21:01.246" v="3791" actId="208"/>
          <ac:spMkLst>
            <pc:docMk/>
            <pc:sldMk cId="1865944010" sldId="258"/>
            <ac:spMk id="105" creationId="{FC000C32-D588-4A51-BF3E-B71415C8DCCC}"/>
          </ac:spMkLst>
        </pc:spChg>
        <pc:spChg chg="add mod">
          <ac:chgData name="吉澤 ちひろ" userId="a308055de4251cd8" providerId="LiveId" clId="{D012052C-5336-4B0D-AFE1-6B1260873E94}" dt="2019-05-27T08:23:29.872" v="3818" actId="115"/>
          <ac:spMkLst>
            <pc:docMk/>
            <pc:sldMk cId="1865944010" sldId="258"/>
            <ac:spMk id="106" creationId="{108DF645-C7AC-4ADB-BF0A-EA4688614FF2}"/>
          </ac:spMkLst>
        </pc:spChg>
        <pc:spChg chg="add mod">
          <ac:chgData name="吉澤 ちひろ" userId="a308055de4251cd8" providerId="LiveId" clId="{D012052C-5336-4B0D-AFE1-6B1260873E94}" dt="2019-05-27T08:23:49.618" v="3832" actId="1038"/>
          <ac:spMkLst>
            <pc:docMk/>
            <pc:sldMk cId="1865944010" sldId="258"/>
            <ac:spMk id="107" creationId="{CE76C6CE-8B4B-418A-AE2D-14789915DFE6}"/>
          </ac:spMkLst>
        </pc:spChg>
        <pc:spChg chg="add mod">
          <ac:chgData name="吉澤 ちひろ" userId="a308055de4251cd8" providerId="LiveId" clId="{D012052C-5336-4B0D-AFE1-6B1260873E94}" dt="2019-05-27T09:44:20.123" v="5287" actId="1076"/>
          <ac:spMkLst>
            <pc:docMk/>
            <pc:sldMk cId="1865944010" sldId="258"/>
            <ac:spMk id="108" creationId="{39C3C102-8784-433D-B8A0-E8A9C186E6A6}"/>
          </ac:spMkLst>
        </pc:spChg>
        <pc:spChg chg="add mod">
          <ac:chgData name="吉澤 ちひろ" userId="a308055de4251cd8" providerId="LiveId" clId="{D012052C-5336-4B0D-AFE1-6B1260873E94}" dt="2019-05-27T09:44:30.729" v="5290" actId="1076"/>
          <ac:spMkLst>
            <pc:docMk/>
            <pc:sldMk cId="1865944010" sldId="258"/>
            <ac:spMk id="109" creationId="{9A0784FF-F3F0-448B-858A-E38C16952FDF}"/>
          </ac:spMkLst>
        </pc:spChg>
        <pc:spChg chg="add">
          <ac:chgData name="吉澤 ちひろ" userId="a308055de4251cd8" providerId="LiveId" clId="{D012052C-5336-4B0D-AFE1-6B1260873E94}" dt="2019-05-27T10:16:51.271" v="7583"/>
          <ac:spMkLst>
            <pc:docMk/>
            <pc:sldMk cId="1865944010" sldId="258"/>
            <ac:spMk id="110" creationId="{242ED421-54DB-4F19-AE9B-8146CD55A47B}"/>
          </ac:spMkLst>
        </pc:spChg>
        <pc:spChg chg="add">
          <ac:chgData name="吉澤 ちひろ" userId="a308055de4251cd8" providerId="LiveId" clId="{D012052C-5336-4B0D-AFE1-6B1260873E94}" dt="2019-05-27T10:16:51.271" v="7583"/>
          <ac:spMkLst>
            <pc:docMk/>
            <pc:sldMk cId="1865944010" sldId="258"/>
            <ac:spMk id="111" creationId="{77CC86FC-5DCB-496B-AAA8-D4B4DC9BA5F9}"/>
          </ac:spMkLst>
        </pc:spChg>
        <pc:spChg chg="add">
          <ac:chgData name="吉澤 ちひろ" userId="a308055de4251cd8" providerId="LiveId" clId="{D012052C-5336-4B0D-AFE1-6B1260873E94}" dt="2019-05-27T10:16:51.271" v="7583"/>
          <ac:spMkLst>
            <pc:docMk/>
            <pc:sldMk cId="1865944010" sldId="258"/>
            <ac:spMk id="112" creationId="{97518D9F-C0E1-42EC-9F20-4F6A023F55EC}"/>
          </ac:spMkLst>
        </pc:spChg>
        <pc:grpChg chg="del mod">
          <ac:chgData name="吉澤 ちひろ" userId="a308055de4251cd8" providerId="LiveId" clId="{D012052C-5336-4B0D-AFE1-6B1260873E94}" dt="2019-05-27T10:15:25.595" v="7507" actId="478"/>
          <ac:grpSpMkLst>
            <pc:docMk/>
            <pc:sldMk cId="1865944010" sldId="258"/>
            <ac:grpSpMk id="33" creationId="{1E0D47F2-8DFB-49E9-BCBE-3D84CA8080D0}"/>
          </ac:grpSpMkLst>
        </pc:grpChg>
        <pc:grpChg chg="del mod">
          <ac:chgData name="吉澤 ちひろ" userId="a308055de4251cd8" providerId="LiveId" clId="{D012052C-5336-4B0D-AFE1-6B1260873E94}" dt="2019-05-27T10:15:25.595" v="7507" actId="478"/>
          <ac:grpSpMkLst>
            <pc:docMk/>
            <pc:sldMk cId="1865944010" sldId="258"/>
            <ac:grpSpMk id="34" creationId="{2712460C-8066-49B8-9F03-77DFEBDEC0C4}"/>
          </ac:grpSpMkLst>
        </pc:grpChg>
        <pc:grpChg chg="mod">
          <ac:chgData name="吉澤 ちひろ" userId="a308055de4251cd8" providerId="LiveId" clId="{D012052C-5336-4B0D-AFE1-6B1260873E94}" dt="2019-05-27T08:18:30.849" v="3789" actId="207"/>
          <ac:grpSpMkLst>
            <pc:docMk/>
            <pc:sldMk cId="1865944010" sldId="258"/>
            <ac:grpSpMk id="47" creationId="{DBDE1C07-4FDA-4E55-A5A2-BB8106299D45}"/>
          </ac:grpSpMkLst>
        </pc:grpChg>
        <pc:grpChg chg="del mod">
          <ac:chgData name="吉澤 ちひろ" userId="a308055de4251cd8" providerId="LiveId" clId="{D012052C-5336-4B0D-AFE1-6B1260873E94}" dt="2019-05-27T10:15:25.595" v="7507" actId="478"/>
          <ac:grpSpMkLst>
            <pc:docMk/>
            <pc:sldMk cId="1865944010" sldId="258"/>
            <ac:grpSpMk id="57" creationId="{35825FE8-F240-446F-9959-C0F1FE2B3D1E}"/>
          </ac:grpSpMkLst>
        </pc:grpChg>
        <pc:grpChg chg="add del mod">
          <ac:chgData name="吉澤 ちひろ" userId="a308055de4251cd8" providerId="LiveId" clId="{D012052C-5336-4B0D-AFE1-6B1260873E94}" dt="2019-05-27T06:50:46.950" v="791" actId="478"/>
          <ac:grpSpMkLst>
            <pc:docMk/>
            <pc:sldMk cId="1865944010" sldId="258"/>
            <ac:grpSpMk id="66" creationId="{A443B9C3-845E-4DC8-BAC4-FFB4F8365E22}"/>
          </ac:grpSpMkLst>
        </pc:grpChg>
        <pc:grpChg chg="add del mod">
          <ac:chgData name="吉澤 ちひろ" userId="a308055de4251cd8" providerId="LiveId" clId="{D012052C-5336-4B0D-AFE1-6B1260873E94}" dt="2019-05-27T08:09:51.682" v="3526"/>
          <ac:grpSpMkLst>
            <pc:docMk/>
            <pc:sldMk cId="1865944010" sldId="258"/>
            <ac:grpSpMk id="98" creationId="{A8AE5481-4B63-4390-B831-FF9FA97A1E0E}"/>
          </ac:grpSpMkLst>
        </pc:grpChg>
        <pc:grpChg chg="add mod">
          <ac:chgData name="吉澤 ちひろ" userId="a308055de4251cd8" providerId="LiveId" clId="{D012052C-5336-4B0D-AFE1-6B1260873E94}" dt="2019-05-27T08:20:57.950" v="3790" actId="207"/>
          <ac:grpSpMkLst>
            <pc:docMk/>
            <pc:sldMk cId="1865944010" sldId="258"/>
            <ac:grpSpMk id="103" creationId="{2D923FDA-ABF0-4E34-8FFC-8D19A43778CB}"/>
          </ac:grpSpMkLst>
        </pc:grpChg>
        <pc:picChg chg="del mod">
          <ac:chgData name="吉澤 ちひろ" userId="a308055de4251cd8" providerId="LiveId" clId="{D012052C-5336-4B0D-AFE1-6B1260873E94}" dt="2019-05-27T10:15:25.595" v="7507" actId="478"/>
          <ac:picMkLst>
            <pc:docMk/>
            <pc:sldMk cId="1865944010" sldId="258"/>
            <ac:picMk id="2" creationId="{46D5A981-ECC4-4358-8F52-3557A319BC61}"/>
          </ac:picMkLst>
        </pc:picChg>
        <pc:picChg chg="del mod">
          <ac:chgData name="吉澤 ちひろ" userId="a308055de4251cd8" providerId="LiveId" clId="{D012052C-5336-4B0D-AFE1-6B1260873E94}" dt="2019-05-27T10:15:25.595" v="7507" actId="478"/>
          <ac:picMkLst>
            <pc:docMk/>
            <pc:sldMk cId="1865944010" sldId="258"/>
            <ac:picMk id="3" creationId="{7574F434-6E9D-43FD-8441-9AC0FB9F11A4}"/>
          </ac:picMkLst>
        </pc:picChg>
        <pc:picChg chg="del mod">
          <ac:chgData name="吉澤 ちひろ" userId="a308055de4251cd8" providerId="LiveId" clId="{D012052C-5336-4B0D-AFE1-6B1260873E94}" dt="2019-05-27T10:15:25.595" v="7507" actId="478"/>
          <ac:picMkLst>
            <pc:docMk/>
            <pc:sldMk cId="1865944010" sldId="258"/>
            <ac:picMk id="28" creationId="{6A8AD78A-7E4D-4D88-BAA8-DBADEBD92C7D}"/>
          </ac:picMkLst>
        </pc:picChg>
        <pc:picChg chg="del mod">
          <ac:chgData name="吉澤 ちひろ" userId="a308055de4251cd8" providerId="LiveId" clId="{D012052C-5336-4B0D-AFE1-6B1260873E94}" dt="2019-05-27T10:15:15.127" v="7506" actId="478"/>
          <ac:picMkLst>
            <pc:docMk/>
            <pc:sldMk cId="1865944010" sldId="258"/>
            <ac:picMk id="59" creationId="{9B6EEDF9-1C0D-4BF8-BF86-D7B59060EFC1}"/>
          </ac:picMkLst>
        </pc:picChg>
        <pc:picChg chg="del mod">
          <ac:chgData name="吉澤 ちひろ" userId="a308055de4251cd8" providerId="LiveId" clId="{D012052C-5336-4B0D-AFE1-6B1260873E94}" dt="2019-05-27T10:15:15.127" v="7506" actId="478"/>
          <ac:picMkLst>
            <pc:docMk/>
            <pc:sldMk cId="1865944010" sldId="258"/>
            <ac:picMk id="64" creationId="{64A102FA-6B2B-4700-A4DD-ED51104AE2EC}"/>
          </ac:picMkLst>
        </pc:picChg>
        <pc:picChg chg="del mod">
          <ac:chgData name="吉澤 ちひろ" userId="a308055de4251cd8" providerId="LiveId" clId="{D012052C-5336-4B0D-AFE1-6B1260873E94}" dt="2019-05-27T10:15:25.595" v="7507" actId="478"/>
          <ac:picMkLst>
            <pc:docMk/>
            <pc:sldMk cId="1865944010" sldId="258"/>
            <ac:picMk id="86" creationId="{11DE627A-6129-4E99-B758-42DFF4DBD826}"/>
          </ac:picMkLst>
        </pc:picChg>
        <pc:picChg chg="del mod">
          <ac:chgData name="吉澤 ちひろ" userId="a308055de4251cd8" providerId="LiveId" clId="{D012052C-5336-4B0D-AFE1-6B1260873E94}" dt="2019-05-27T10:15:25.595" v="7507" actId="478"/>
          <ac:picMkLst>
            <pc:docMk/>
            <pc:sldMk cId="1865944010" sldId="258"/>
            <ac:picMk id="89" creationId="{3E0255A6-685F-4E4F-AAEC-7C4B75B0A2E9}"/>
          </ac:picMkLst>
        </pc:picChg>
        <pc:cxnChg chg="mod">
          <ac:chgData name="吉澤 ちひろ" userId="a308055de4251cd8" providerId="LiveId" clId="{D012052C-5336-4B0D-AFE1-6B1260873E94}" dt="2019-05-27T07:59:01.604" v="3518" actId="1035"/>
          <ac:cxnSpMkLst>
            <pc:docMk/>
            <pc:sldMk cId="1865944010" sldId="258"/>
            <ac:cxnSpMk id="17" creationId="{5DAEF14B-628F-4226-A64C-18F0CD2B89AE}"/>
          </ac:cxnSpMkLst>
        </pc:cxnChg>
      </pc:sldChg>
      <pc:sldChg chg="addSp delSp modSp add">
        <pc:chgData name="吉澤 ちひろ" userId="a308055de4251cd8" providerId="LiveId" clId="{D012052C-5336-4B0D-AFE1-6B1260873E94}" dt="2019-05-27T10:36:51.774" v="8185" actId="113"/>
        <pc:sldMkLst>
          <pc:docMk/>
          <pc:sldMk cId="108839703" sldId="259"/>
        </pc:sldMkLst>
        <pc:spChg chg="del">
          <ac:chgData name="吉澤 ちひろ" userId="a308055de4251cd8" providerId="LiveId" clId="{D012052C-5336-4B0D-AFE1-6B1260873E94}" dt="2019-05-27T07:00:01.855" v="964" actId="478"/>
          <ac:spMkLst>
            <pc:docMk/>
            <pc:sldMk cId="108839703" sldId="259"/>
            <ac:spMk id="7" creationId="{53C2B321-9E38-452D-8AD1-8B9E96889A82}"/>
          </ac:spMkLst>
        </pc:spChg>
        <pc:spChg chg="mod">
          <ac:chgData name="吉澤 ちひろ" userId="a308055de4251cd8" providerId="LiveId" clId="{D012052C-5336-4B0D-AFE1-6B1260873E94}" dt="2019-05-27T10:16:10.069" v="7519" actId="20577"/>
          <ac:spMkLst>
            <pc:docMk/>
            <pc:sldMk cId="108839703" sldId="259"/>
            <ac:spMk id="8" creationId="{170E8090-EB5C-4CF8-8A7A-4533EBB2C1D4}"/>
          </ac:spMkLst>
        </pc:spChg>
        <pc:spChg chg="mod">
          <ac:chgData name="吉澤 ちひろ" userId="a308055de4251cd8" providerId="LiveId" clId="{D012052C-5336-4B0D-AFE1-6B1260873E94}" dt="2019-05-27T10:16:32.398" v="7581"/>
          <ac:spMkLst>
            <pc:docMk/>
            <pc:sldMk cId="108839703" sldId="259"/>
            <ac:spMk id="10" creationId="{3FED18A2-5AD0-4E34-AAD4-80E497CF3786}"/>
          </ac:spMkLst>
        </pc:spChg>
        <pc:spChg chg="del">
          <ac:chgData name="吉澤 ちひろ" userId="a308055de4251cd8" providerId="LiveId" clId="{D012052C-5336-4B0D-AFE1-6B1260873E94}" dt="2019-05-27T07:00:03.518" v="965" actId="478"/>
          <ac:spMkLst>
            <pc:docMk/>
            <pc:sldMk cId="108839703" sldId="259"/>
            <ac:spMk id="11" creationId="{65271765-08CE-4F79-BAB6-1A034D83FEB1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14" creationId="{E76A185B-CACE-4925-8A23-94898FD3537D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8" creationId="{1C25B691-0A08-451D-A4B6-E29710C77986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9" creationId="{2DD472B8-1676-4A63-8631-713CC8D448AB}"/>
          </ac:spMkLst>
        </pc:spChg>
        <pc:spChg chg="add mod">
          <ac:chgData name="吉澤 ちひろ" userId="a308055de4251cd8" providerId="LiveId" clId="{D012052C-5336-4B0D-AFE1-6B1260873E94}" dt="2019-05-27T09:52:25.039" v="5430" actId="554"/>
          <ac:spMkLst>
            <pc:docMk/>
            <pc:sldMk cId="108839703" sldId="259"/>
            <ac:spMk id="20" creationId="{B6D33D77-0B6C-4DBE-9ABE-1A04CA004282}"/>
          </ac:spMkLst>
        </pc:spChg>
        <pc:spChg chg="add 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21" creationId="{8E41C749-5836-451C-83B5-639EE3C69F09}"/>
          </ac:spMkLst>
        </pc:spChg>
        <pc:spChg chg="del">
          <ac:chgData name="吉澤 ちひろ" userId="a308055de4251cd8" providerId="LiveId" clId="{D012052C-5336-4B0D-AFE1-6B1260873E94}" dt="2019-05-27T07:00:01.855" v="964" actId="478"/>
          <ac:spMkLst>
            <pc:docMk/>
            <pc:sldMk cId="108839703" sldId="259"/>
            <ac:spMk id="38" creationId="{5072AA2C-2851-4C58-B843-D7DF730A3DC5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48" creationId="{7A86EDC5-3207-417E-A8C6-F443D8DAF84B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49" creationId="{5F800315-753B-4437-973B-D99DFA1D9AE3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50" creationId="{AE9F4626-0C43-4371-9090-FA69601EE575}"/>
          </ac:spMkLst>
        </pc:spChg>
        <pc:spChg chg="del">
          <ac:chgData name="吉澤 ちひろ" userId="a308055de4251cd8" providerId="LiveId" clId="{D012052C-5336-4B0D-AFE1-6B1260873E94}" dt="2019-05-27T07:00:08.659" v="966" actId="478"/>
          <ac:spMkLst>
            <pc:docMk/>
            <pc:sldMk cId="108839703" sldId="259"/>
            <ac:spMk id="55" creationId="{82BDC0F7-398D-4BD9-97AB-F9EDC166D767}"/>
          </ac:spMkLst>
        </pc:spChg>
        <pc:spChg chg="del">
          <ac:chgData name="吉澤 ちひろ" userId="a308055de4251cd8" providerId="LiveId" clId="{D012052C-5336-4B0D-AFE1-6B1260873E94}" dt="2019-05-27T07:00:08.659" v="966" actId="478"/>
          <ac:spMkLst>
            <pc:docMk/>
            <pc:sldMk cId="108839703" sldId="259"/>
            <ac:spMk id="58" creationId="{576DD732-8358-4233-92E3-E769134E927F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60" creationId="{A6BAAD93-150D-4118-BB7A-F9853A08ED22}"/>
          </ac:spMkLst>
        </pc:spChg>
        <pc:spChg chg="mod">
          <ac:chgData name="吉澤 ちひろ" userId="a308055de4251cd8" providerId="LiveId" clId="{D012052C-5336-4B0D-AFE1-6B1260873E94}" dt="2019-05-27T07:00:30.171" v="968" actId="1076"/>
          <ac:spMkLst>
            <pc:docMk/>
            <pc:sldMk cId="108839703" sldId="259"/>
            <ac:spMk id="61" creationId="{D6FDAF08-9EFE-4717-B690-6F22D53A1BD2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62" creationId="{1400ED9D-3BBD-4AAD-9512-D369A5C12EEA}"/>
          </ac:spMkLst>
        </pc:spChg>
        <pc:spChg chg="mod">
          <ac:chgData name="吉澤 ちひろ" userId="a308055de4251cd8" providerId="LiveId" clId="{D012052C-5336-4B0D-AFE1-6B1260873E94}" dt="2019-05-27T10:26:42.775" v="7635" actId="20577"/>
          <ac:spMkLst>
            <pc:docMk/>
            <pc:sldMk cId="108839703" sldId="259"/>
            <ac:spMk id="63" creationId="{220E16A3-CF3A-4FFF-9068-CD897953015A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65" creationId="{CE20C1F4-8B10-46C9-B062-CEB961903772}"/>
          </ac:spMkLst>
        </pc:spChg>
        <pc:spChg chg="del mod">
          <ac:chgData name="吉澤 ちひろ" userId="a308055de4251cd8" providerId="LiveId" clId="{D012052C-5336-4B0D-AFE1-6B1260873E94}" dt="2019-05-27T07:06:52.381" v="1023" actId="478"/>
          <ac:spMkLst>
            <pc:docMk/>
            <pc:sldMk cId="108839703" sldId="259"/>
            <ac:spMk id="67" creationId="{E46DC9B6-0C71-4FB7-9F74-4BB3A41D8175}"/>
          </ac:spMkLst>
        </pc:spChg>
        <pc:spChg chg="mod">
          <ac:chgData name="吉澤 ちひろ" userId="a308055de4251cd8" providerId="LiveId" clId="{D012052C-5336-4B0D-AFE1-6B1260873E94}" dt="2019-05-27T10:27:28.881" v="7640" actId="14100"/>
          <ac:spMkLst>
            <pc:docMk/>
            <pc:sldMk cId="108839703" sldId="259"/>
            <ac:spMk id="68" creationId="{07F451D1-DFD8-4146-AA1B-1089F8A8521F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69" creationId="{0690588C-8476-496D-B6B9-828E11999847}"/>
          </ac:spMkLst>
        </pc:spChg>
        <pc:spChg chg="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70" creationId="{557E38BF-A564-424A-9EEF-3A1745CB35D7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71" creationId="{78BEF12A-FA8F-4553-9B32-4106072F204E}"/>
          </ac:spMkLst>
        </pc:spChg>
        <pc:spChg chg="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72" creationId="{19FB56DE-37E4-42EF-96D5-E9DB7BC1133F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73" creationId="{88AB3572-6CB8-4BCB-ACFB-D1D7C6536017}"/>
          </ac:spMkLst>
        </pc:spChg>
        <pc:spChg chg="add del mod">
          <ac:chgData name="吉澤 ちひろ" userId="a308055de4251cd8" providerId="LiveId" clId="{D012052C-5336-4B0D-AFE1-6B1260873E94}" dt="2019-05-27T09:46:05.625" v="5299" actId="478"/>
          <ac:spMkLst>
            <pc:docMk/>
            <pc:sldMk cId="108839703" sldId="259"/>
            <ac:spMk id="74" creationId="{76157ACA-0DD1-4F3D-BACE-7A2370610F52}"/>
          </ac:spMkLst>
        </pc:spChg>
        <pc:spChg chg="del mod">
          <ac:chgData name="吉澤 ちひろ" userId="a308055de4251cd8" providerId="LiveId" clId="{D012052C-5336-4B0D-AFE1-6B1260873E94}" dt="2019-05-27T07:06:52.381" v="1023" actId="478"/>
          <ac:spMkLst>
            <pc:docMk/>
            <pc:sldMk cId="108839703" sldId="259"/>
            <ac:spMk id="75" creationId="{6CCACB63-2E21-45EC-9B09-D0F97138AF47}"/>
          </ac:spMkLst>
        </pc:spChg>
        <pc:spChg chg="del mod">
          <ac:chgData name="吉澤 ちひろ" userId="a308055de4251cd8" providerId="LiveId" clId="{D012052C-5336-4B0D-AFE1-6B1260873E94}" dt="2019-05-27T07:06:52.381" v="1023" actId="478"/>
          <ac:spMkLst>
            <pc:docMk/>
            <pc:sldMk cId="108839703" sldId="259"/>
            <ac:spMk id="76" creationId="{2952A3E1-BA75-45E4-8AA1-838E145F7FFD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77" creationId="{1B9C5647-75C4-4C19-857D-6BD623BC4331}"/>
          </ac:spMkLst>
        </pc:spChg>
        <pc:spChg chg="del mod">
          <ac:chgData name="吉澤 ちひろ" userId="a308055de4251cd8" providerId="LiveId" clId="{D012052C-5336-4B0D-AFE1-6B1260873E94}" dt="2019-05-27T07:06:52.381" v="1023" actId="478"/>
          <ac:spMkLst>
            <pc:docMk/>
            <pc:sldMk cId="108839703" sldId="259"/>
            <ac:spMk id="78" creationId="{71E67025-579B-4C0A-9134-EA0909C52043}"/>
          </ac:spMkLst>
        </pc:spChg>
        <pc:spChg chg="del">
          <ac:chgData name="吉澤 ちひろ" userId="a308055de4251cd8" providerId="LiveId" clId="{D012052C-5336-4B0D-AFE1-6B1260873E94}" dt="2019-05-27T07:17:07.041" v="1103" actId="478"/>
          <ac:spMkLst>
            <pc:docMk/>
            <pc:sldMk cId="108839703" sldId="259"/>
            <ac:spMk id="79" creationId="{5D5A3CF5-59C5-462B-8CE1-1171AF377C79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80" creationId="{0168A236-C3A4-488D-B2C4-78C6086D9AD1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81" creationId="{CC1B8AF1-1217-45DB-B688-BC355AB88FC6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82" creationId="{277BE358-4C79-4E71-9CA3-9A661789FB31}"/>
          </ac:spMkLst>
        </pc:spChg>
        <pc:spChg chg="del mod">
          <ac:chgData name="吉澤 ちひろ" userId="a308055de4251cd8" providerId="LiveId" clId="{D012052C-5336-4B0D-AFE1-6B1260873E94}" dt="2019-05-27T07:06:52.381" v="1023" actId="478"/>
          <ac:spMkLst>
            <pc:docMk/>
            <pc:sldMk cId="108839703" sldId="259"/>
            <ac:spMk id="83" creationId="{087741AE-C0C6-4DD2-8696-5E53A51E01D0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84" creationId="{B258B0A2-4DDF-4544-B43E-98D56E350412}"/>
          </ac:spMkLst>
        </pc:spChg>
        <pc:spChg chg="del mod">
          <ac:chgData name="吉澤 ちひろ" userId="a308055de4251cd8" providerId="LiveId" clId="{D012052C-5336-4B0D-AFE1-6B1260873E94}" dt="2019-05-27T07:06:52.381" v="1023" actId="478"/>
          <ac:spMkLst>
            <pc:docMk/>
            <pc:sldMk cId="108839703" sldId="259"/>
            <ac:spMk id="85" creationId="{A57B2BBE-710F-4DD3-9596-E1D127FF8482}"/>
          </ac:spMkLst>
        </pc:spChg>
        <pc:spChg chg="mod">
          <ac:chgData name="吉澤 ちひろ" userId="a308055de4251cd8" providerId="LiveId" clId="{D012052C-5336-4B0D-AFE1-6B1260873E94}" dt="2019-05-27T10:26:51.692" v="7638" actId="1076"/>
          <ac:spMkLst>
            <pc:docMk/>
            <pc:sldMk cId="108839703" sldId="259"/>
            <ac:spMk id="87" creationId="{E2B7508D-6884-4464-B838-A107F391C2B4}"/>
          </ac:spMkLst>
        </pc:spChg>
        <pc:spChg chg="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88" creationId="{740C8BFA-960B-4694-B0D1-E048384F06D2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90" creationId="{9CDD7989-5C9F-4FC5-AEFF-5A08AC536881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91" creationId="{164288D5-37C3-4F6A-9D82-123C262E0977}"/>
          </ac:spMkLst>
        </pc:spChg>
        <pc:spChg chg="del">
          <ac:chgData name="吉澤 ちひろ" userId="a308055de4251cd8" providerId="LiveId" clId="{D012052C-5336-4B0D-AFE1-6B1260873E94}" dt="2019-05-27T07:00:10.187" v="967" actId="478"/>
          <ac:spMkLst>
            <pc:docMk/>
            <pc:sldMk cId="108839703" sldId="259"/>
            <ac:spMk id="92" creationId="{E4CD58CF-01E2-488E-9F8C-6EA5159BFBB5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93" creationId="{AA923B5A-A334-4054-ACAC-EF68E80867E2}"/>
          </ac:spMkLst>
        </pc:spChg>
        <pc:spChg chg="del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94" creationId="{9BB2E05B-2F1A-4635-91E3-B45E9E546F78}"/>
          </ac:spMkLst>
        </pc:spChg>
        <pc:spChg chg="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95" creationId="{6AA83052-2A34-4F06-A678-166D44C98619}"/>
          </ac:spMkLst>
        </pc:spChg>
        <pc:spChg chg="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96" creationId="{D5254BA4-B8CA-4F67-A916-1FE6EF491434}"/>
          </ac:spMkLst>
        </pc:spChg>
        <pc:spChg chg="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97" creationId="{95A17AE3-245A-4C36-BBAD-40D198528ABD}"/>
          </ac:spMkLst>
        </pc:spChg>
        <pc:spChg chg="add mod">
          <ac:chgData name="吉澤 ちひろ" userId="a308055de4251cd8" providerId="LiveId" clId="{D012052C-5336-4B0D-AFE1-6B1260873E94}" dt="2019-05-27T08:29:33.086" v="4001" actId="1076"/>
          <ac:spMkLst>
            <pc:docMk/>
            <pc:sldMk cId="108839703" sldId="259"/>
            <ac:spMk id="98" creationId="{D9013920-56A6-40D3-832F-20ED563B8001}"/>
          </ac:spMkLst>
        </pc:spChg>
        <pc:spChg chg="add mod">
          <ac:chgData name="吉澤 ちひろ" userId="a308055de4251cd8" providerId="LiveId" clId="{D012052C-5336-4B0D-AFE1-6B1260873E94}" dt="2019-05-27T07:07:01.281" v="1025" actId="1076"/>
          <ac:spMkLst>
            <pc:docMk/>
            <pc:sldMk cId="108839703" sldId="259"/>
            <ac:spMk id="99" creationId="{B8625356-2D0D-475E-A7CB-3E7D2B6479D7}"/>
          </ac:spMkLst>
        </pc:spChg>
        <pc:spChg chg="add mod">
          <ac:chgData name="吉澤 ちひろ" userId="a308055de4251cd8" providerId="LiveId" clId="{D012052C-5336-4B0D-AFE1-6B1260873E94}" dt="2019-05-27T08:32:39.092" v="4255" actId="1076"/>
          <ac:spMkLst>
            <pc:docMk/>
            <pc:sldMk cId="108839703" sldId="259"/>
            <ac:spMk id="100" creationId="{BC34E896-6ABF-4BA2-B4D8-56ED03D456E8}"/>
          </ac:spMkLst>
        </pc:spChg>
        <pc:spChg chg="add mod">
          <ac:chgData name="吉澤 ちひろ" userId="a308055de4251cd8" providerId="LiveId" clId="{D012052C-5336-4B0D-AFE1-6B1260873E94}" dt="2019-05-27T07:07:01.281" v="1025" actId="1076"/>
          <ac:spMkLst>
            <pc:docMk/>
            <pc:sldMk cId="108839703" sldId="259"/>
            <ac:spMk id="101" creationId="{F2D56460-2085-42D3-AC6A-BEA40CAB5B38}"/>
          </ac:spMkLst>
        </pc:spChg>
        <pc:spChg chg="add mod">
          <ac:chgData name="吉澤 ちひろ" userId="a308055de4251cd8" providerId="LiveId" clId="{D012052C-5336-4B0D-AFE1-6B1260873E94}" dt="2019-05-27T08:32:24.979" v="4254" actId="1076"/>
          <ac:spMkLst>
            <pc:docMk/>
            <pc:sldMk cId="108839703" sldId="259"/>
            <ac:spMk id="102" creationId="{C657112C-5606-4579-83CF-7C89ED2EC2C8}"/>
          </ac:spMkLst>
        </pc:spChg>
        <pc:spChg chg="add mod">
          <ac:chgData name="吉澤 ちひろ" userId="a308055de4251cd8" providerId="LiveId" clId="{D012052C-5336-4B0D-AFE1-6B1260873E94}" dt="2019-05-27T10:27:32.842" v="7641" actId="14100"/>
          <ac:spMkLst>
            <pc:docMk/>
            <pc:sldMk cId="108839703" sldId="259"/>
            <ac:spMk id="103" creationId="{B687DC1F-E52B-4A5F-AD63-7FDB660BE3C3}"/>
          </ac:spMkLst>
        </pc:spChg>
        <pc:spChg chg="add del mod">
          <ac:chgData name="吉澤 ちひろ" userId="a308055de4251cd8" providerId="LiveId" clId="{D012052C-5336-4B0D-AFE1-6B1260873E94}" dt="2019-05-27T07:18:30.589" v="1151" actId="478"/>
          <ac:spMkLst>
            <pc:docMk/>
            <pc:sldMk cId="108839703" sldId="259"/>
            <ac:spMk id="104" creationId="{C9D244AA-28DA-45DF-9FC9-955522E30043}"/>
          </ac:spMkLst>
        </pc:spChg>
        <pc:spChg chg="add del mod">
          <ac:chgData name="吉澤 ちひろ" userId="a308055de4251cd8" providerId="LiveId" clId="{D012052C-5336-4B0D-AFE1-6B1260873E94}" dt="2019-05-27T07:18:30.589" v="1151" actId="478"/>
          <ac:spMkLst>
            <pc:docMk/>
            <pc:sldMk cId="108839703" sldId="259"/>
            <ac:spMk id="105" creationId="{C1493123-E94E-4FC7-B4DF-D9175071FD3C}"/>
          </ac:spMkLst>
        </pc:spChg>
        <pc:spChg chg="add del">
          <ac:chgData name="吉澤 ちひろ" userId="a308055de4251cd8" providerId="LiveId" clId="{D012052C-5336-4B0D-AFE1-6B1260873E94}" dt="2019-05-27T07:18:34.781" v="1153"/>
          <ac:spMkLst>
            <pc:docMk/>
            <pc:sldMk cId="108839703" sldId="259"/>
            <ac:spMk id="106" creationId="{01EB71E6-DEE1-49A8-89A4-890FA6125135}"/>
          </ac:spMkLst>
        </pc:spChg>
        <pc:spChg chg="add del">
          <ac:chgData name="吉澤 ちひろ" userId="a308055de4251cd8" providerId="LiveId" clId="{D012052C-5336-4B0D-AFE1-6B1260873E94}" dt="2019-05-27T07:18:34.781" v="1153"/>
          <ac:spMkLst>
            <pc:docMk/>
            <pc:sldMk cId="108839703" sldId="259"/>
            <ac:spMk id="107" creationId="{C5C34576-5C2A-44A7-94F4-2832B7F06C9D}"/>
          </ac:spMkLst>
        </pc:spChg>
        <pc:spChg chg="add mod">
          <ac:chgData name="吉澤 ちひろ" userId="a308055de4251cd8" providerId="LiveId" clId="{D012052C-5336-4B0D-AFE1-6B1260873E94}" dt="2019-05-27T10:26:22.708" v="7602" actId="1035"/>
          <ac:spMkLst>
            <pc:docMk/>
            <pc:sldMk cId="108839703" sldId="259"/>
            <ac:spMk id="108" creationId="{F7569212-3354-4F5B-B10C-9E3DAC414DF2}"/>
          </ac:spMkLst>
        </pc:spChg>
        <pc:spChg chg="add mod">
          <ac:chgData name="吉澤 ちひろ" userId="a308055de4251cd8" providerId="LiveId" clId="{D012052C-5336-4B0D-AFE1-6B1260873E94}" dt="2019-05-27T10:26:22.708" v="7602" actId="1035"/>
          <ac:spMkLst>
            <pc:docMk/>
            <pc:sldMk cId="108839703" sldId="259"/>
            <ac:spMk id="109" creationId="{D76B5C47-374B-4F25-862F-64E3923C4E20}"/>
          </ac:spMkLst>
        </pc:spChg>
        <pc:spChg chg="add del mod">
          <ac:chgData name="吉澤 ちひろ" userId="a308055de4251cd8" providerId="LiveId" clId="{D012052C-5336-4B0D-AFE1-6B1260873E94}" dt="2019-05-27T10:15:47.131" v="7509" actId="478"/>
          <ac:spMkLst>
            <pc:docMk/>
            <pc:sldMk cId="108839703" sldId="259"/>
            <ac:spMk id="110" creationId="{D305E440-C7AB-4E3B-9793-A480BAA58F69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11" creationId="{3E69CF1B-20E3-4D24-89DA-64345D46E37B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12" creationId="{40321079-8F06-4CA5-9615-66827E090A32}"/>
          </ac:spMkLst>
        </pc:spChg>
        <pc:spChg chg="add del">
          <ac:chgData name="吉澤 ちひろ" userId="a308055de4251cd8" providerId="LiveId" clId="{D012052C-5336-4B0D-AFE1-6B1260873E94}" dt="2019-05-27T09:21:03.553" v="4398" actId="478"/>
          <ac:spMkLst>
            <pc:docMk/>
            <pc:sldMk cId="108839703" sldId="259"/>
            <ac:spMk id="113" creationId="{71F5CE23-F7AB-4FA0-B04F-0CF6C455C637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14" creationId="{A68554B2-B1EE-47D8-9CF7-A21AC0BED434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15" creationId="{7187ED69-12AD-4102-8F60-89F309FF1B16}"/>
          </ac:spMkLst>
        </pc:spChg>
        <pc:spChg chg="add mod">
          <ac:chgData name="吉澤 ちひろ" userId="a308055de4251cd8" providerId="LiveId" clId="{D012052C-5336-4B0D-AFE1-6B1260873E94}" dt="2019-05-27T09:52:25.039" v="5430" actId="554"/>
          <ac:spMkLst>
            <pc:docMk/>
            <pc:sldMk cId="108839703" sldId="259"/>
            <ac:spMk id="116" creationId="{704B1033-EB84-425F-92D5-94B4758F3961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17" creationId="{6A1E872E-732C-4BE5-BD93-4266D0B54AAD}"/>
          </ac:spMkLst>
        </pc:spChg>
        <pc:spChg chg="add mod">
          <ac:chgData name="吉澤 ちひろ" userId="a308055de4251cd8" providerId="LiveId" clId="{D012052C-5336-4B0D-AFE1-6B1260873E94}" dt="2019-05-27T09:52:25.039" v="5430" actId="554"/>
          <ac:spMkLst>
            <pc:docMk/>
            <pc:sldMk cId="108839703" sldId="259"/>
            <ac:spMk id="118" creationId="{D47A31F2-70D2-4535-A02F-EC605A73E5AE}"/>
          </ac:spMkLst>
        </pc:spChg>
        <pc:spChg chg="add mod">
          <ac:chgData name="吉澤 ちひろ" userId="a308055de4251cd8" providerId="LiveId" clId="{D012052C-5336-4B0D-AFE1-6B1260873E94}" dt="2019-05-27T09:52:25.039" v="5430" actId="554"/>
          <ac:spMkLst>
            <pc:docMk/>
            <pc:sldMk cId="108839703" sldId="259"/>
            <ac:spMk id="119" creationId="{AE27B310-F3AE-4809-8065-C93B3819C3A6}"/>
          </ac:spMkLst>
        </pc:spChg>
        <pc:spChg chg="add mod">
          <ac:chgData name="吉澤 ちひろ" userId="a308055de4251cd8" providerId="LiveId" clId="{D012052C-5336-4B0D-AFE1-6B1260873E94}" dt="2019-05-27T09:51:51.208" v="5429" actId="1035"/>
          <ac:spMkLst>
            <pc:docMk/>
            <pc:sldMk cId="108839703" sldId="259"/>
            <ac:spMk id="120" creationId="{5A9E84BA-6288-49F0-AE7A-967B6DC85834}"/>
          </ac:spMkLst>
        </pc:spChg>
        <pc:spChg chg="add mod">
          <ac:chgData name="吉澤 ちひろ" userId="a308055de4251cd8" providerId="LiveId" clId="{D012052C-5336-4B0D-AFE1-6B1260873E94}" dt="2019-05-27T09:47:06.541" v="5328" actId="1035"/>
          <ac:spMkLst>
            <pc:docMk/>
            <pc:sldMk cId="108839703" sldId="259"/>
            <ac:spMk id="121" creationId="{21F6E184-7455-4F19-960F-C5AEF49A06EF}"/>
          </ac:spMkLst>
        </pc:spChg>
        <pc:spChg chg="add del">
          <ac:chgData name="吉澤 ちひろ" userId="a308055de4251cd8" providerId="LiveId" clId="{D012052C-5336-4B0D-AFE1-6B1260873E94}" dt="2019-05-27T09:44:59.862" v="5292"/>
          <ac:spMkLst>
            <pc:docMk/>
            <pc:sldMk cId="108839703" sldId="259"/>
            <ac:spMk id="122" creationId="{7CD267B7-43AE-443E-887A-B3776327F560}"/>
          </ac:spMkLst>
        </pc:spChg>
        <pc:spChg chg="add mod">
          <ac:chgData name="吉澤 ちひろ" userId="a308055de4251cd8" providerId="LiveId" clId="{D012052C-5336-4B0D-AFE1-6B1260873E94}" dt="2019-05-27T09:45:30.371" v="5296" actId="1038"/>
          <ac:spMkLst>
            <pc:docMk/>
            <pc:sldMk cId="108839703" sldId="259"/>
            <ac:spMk id="123" creationId="{DA6CE9E3-8FF8-4CA5-BDFE-5D9AB0233804}"/>
          </ac:spMkLst>
        </pc:spChg>
        <pc:spChg chg="add del mod">
          <ac:chgData name="吉澤 ちひろ" userId="a308055de4251cd8" providerId="LiveId" clId="{D012052C-5336-4B0D-AFE1-6B1260873E94}" dt="2019-05-27T09:46:07.733" v="5300" actId="478"/>
          <ac:spMkLst>
            <pc:docMk/>
            <pc:sldMk cId="108839703" sldId="259"/>
            <ac:spMk id="124" creationId="{41633211-877A-4944-8941-72913240EFDB}"/>
          </ac:spMkLst>
        </pc:spChg>
        <pc:spChg chg="add del mod">
          <ac:chgData name="吉澤 ちひろ" userId="a308055de4251cd8" providerId="LiveId" clId="{D012052C-5336-4B0D-AFE1-6B1260873E94}" dt="2019-05-27T09:46:26.316" v="5303" actId="478"/>
          <ac:spMkLst>
            <pc:docMk/>
            <pc:sldMk cId="108839703" sldId="259"/>
            <ac:spMk id="125" creationId="{BF00676A-CC69-4A8F-B2E6-EA75EC6CBE9C}"/>
          </ac:spMkLst>
        </pc:spChg>
        <pc:spChg chg="add mod">
          <ac:chgData name="吉澤 ちひろ" userId="a308055de4251cd8" providerId="LiveId" clId="{D012052C-5336-4B0D-AFE1-6B1260873E94}" dt="2019-05-27T09:45:30.371" v="5296" actId="1038"/>
          <ac:spMkLst>
            <pc:docMk/>
            <pc:sldMk cId="108839703" sldId="259"/>
            <ac:spMk id="126" creationId="{9EB7AEA5-5BA1-4FDF-85B2-F926190E5F5B}"/>
          </ac:spMkLst>
        </pc:spChg>
        <pc:spChg chg="add mod">
          <ac:chgData name="吉澤 ちひろ" userId="a308055de4251cd8" providerId="LiveId" clId="{D012052C-5336-4B0D-AFE1-6B1260873E94}" dt="2019-05-27T09:45:30.371" v="5296" actId="1038"/>
          <ac:spMkLst>
            <pc:docMk/>
            <pc:sldMk cId="108839703" sldId="259"/>
            <ac:spMk id="127" creationId="{0AA9C917-6F3E-4E87-8AF2-1AE711D35751}"/>
          </ac:spMkLst>
        </pc:spChg>
        <pc:spChg chg="add mod">
          <ac:chgData name="吉澤 ちひろ" userId="a308055de4251cd8" providerId="LiveId" clId="{D012052C-5336-4B0D-AFE1-6B1260873E94}" dt="2019-05-27T09:45:30.371" v="5296" actId="1038"/>
          <ac:spMkLst>
            <pc:docMk/>
            <pc:sldMk cId="108839703" sldId="259"/>
            <ac:spMk id="128" creationId="{5FBEA8E9-8093-4E32-9D17-FD483BA93755}"/>
          </ac:spMkLst>
        </pc:spChg>
        <pc:spChg chg="del topLvl">
          <ac:chgData name="吉澤 ちひろ" userId="a308055de4251cd8" providerId="LiveId" clId="{D012052C-5336-4B0D-AFE1-6B1260873E94}" dt="2019-05-27T09:48:37.210" v="5331" actId="478"/>
          <ac:spMkLst>
            <pc:docMk/>
            <pc:sldMk cId="108839703" sldId="259"/>
            <ac:spMk id="130" creationId="{93484854-4300-461E-B6B8-616ADA9B957A}"/>
          </ac:spMkLst>
        </pc:spChg>
        <pc:spChg chg="del topLvl">
          <ac:chgData name="吉澤 ちひろ" userId="a308055de4251cd8" providerId="LiveId" clId="{D012052C-5336-4B0D-AFE1-6B1260873E94}" dt="2019-05-27T09:48:33.645" v="5330" actId="478"/>
          <ac:spMkLst>
            <pc:docMk/>
            <pc:sldMk cId="108839703" sldId="259"/>
            <ac:spMk id="131" creationId="{E4F146B6-6561-42FC-BA90-79FCE919D080}"/>
          </ac:spMkLst>
        </pc:spChg>
        <pc:spChg chg="add mod">
          <ac:chgData name="吉澤 ちひろ" userId="a308055de4251cd8" providerId="LiveId" clId="{D012052C-5336-4B0D-AFE1-6B1260873E94}" dt="2019-05-27T09:50:51.214" v="5422" actId="1076"/>
          <ac:spMkLst>
            <pc:docMk/>
            <pc:sldMk cId="108839703" sldId="259"/>
            <ac:spMk id="132" creationId="{0F2218D1-C198-4CF4-99C5-F5C2AEC5E82A}"/>
          </ac:spMkLst>
        </pc:spChg>
        <pc:spChg chg="add mod">
          <ac:chgData name="吉澤 ちひろ" userId="a308055de4251cd8" providerId="LiveId" clId="{D012052C-5336-4B0D-AFE1-6B1260873E94}" dt="2019-05-27T09:50:46.789" v="5421" actId="1076"/>
          <ac:spMkLst>
            <pc:docMk/>
            <pc:sldMk cId="108839703" sldId="259"/>
            <ac:spMk id="133" creationId="{346D13EA-D174-4764-BFF2-F01DC4F8DB8B}"/>
          </ac:spMkLst>
        </pc:spChg>
        <pc:spChg chg="add 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134" creationId="{6833CD21-16CC-44BB-A0D4-811E90449741}"/>
          </ac:spMkLst>
        </pc:spChg>
        <pc:spChg chg="add 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135" creationId="{ED1AEE9A-BAED-4333-AF44-AE400D50D982}"/>
          </ac:spMkLst>
        </pc:spChg>
        <pc:spChg chg="add del 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136" creationId="{85CF1756-D83D-464E-9FB7-BA7A6F2ED3BB}"/>
          </ac:spMkLst>
        </pc:spChg>
        <pc:spChg chg="add 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137" creationId="{94B7FEB5-3214-46EB-BBB1-B221EB26E79D}"/>
          </ac:spMkLst>
        </pc:spChg>
        <pc:spChg chg="add del mod">
          <ac:chgData name="吉澤 ちひろ" userId="a308055de4251cd8" providerId="LiveId" clId="{D012052C-5336-4B0D-AFE1-6B1260873E94}" dt="2019-05-27T10:04:49.737" v="6603" actId="478"/>
          <ac:spMkLst>
            <pc:docMk/>
            <pc:sldMk cId="108839703" sldId="259"/>
            <ac:spMk id="138" creationId="{29D602A2-B708-448B-8CE5-521AA76DD821}"/>
          </ac:spMkLst>
        </pc:spChg>
        <pc:spChg chg="add mod">
          <ac:chgData name="吉澤 ちひろ" userId="a308055de4251cd8" providerId="LiveId" clId="{D012052C-5336-4B0D-AFE1-6B1260873E94}" dt="2019-05-27T10:26:32.749" v="7630" actId="1036"/>
          <ac:spMkLst>
            <pc:docMk/>
            <pc:sldMk cId="108839703" sldId="259"/>
            <ac:spMk id="139" creationId="{E5E9BF79-EB33-4C3C-95FA-30B315D7E83A}"/>
          </ac:spMkLst>
        </pc:spChg>
        <pc:spChg chg="add mod">
          <ac:chgData name="吉澤 ちひろ" userId="a308055de4251cd8" providerId="LiveId" clId="{D012052C-5336-4B0D-AFE1-6B1260873E94}" dt="2019-05-27T10:26:22.708" v="7602" actId="1035"/>
          <ac:spMkLst>
            <pc:docMk/>
            <pc:sldMk cId="108839703" sldId="259"/>
            <ac:spMk id="140" creationId="{5ADBED50-D142-4E10-8A81-C865C4078401}"/>
          </ac:spMkLst>
        </pc:spChg>
        <pc:spChg chg="add mod">
          <ac:chgData name="吉澤 ちひろ" userId="a308055de4251cd8" providerId="LiveId" clId="{D012052C-5336-4B0D-AFE1-6B1260873E94}" dt="2019-05-27T10:26:22.708" v="7602" actId="1035"/>
          <ac:spMkLst>
            <pc:docMk/>
            <pc:sldMk cId="108839703" sldId="259"/>
            <ac:spMk id="141" creationId="{79F56885-913C-4468-92E2-28AE81307746}"/>
          </ac:spMkLst>
        </pc:spChg>
        <pc:spChg chg="add del mod">
          <ac:chgData name="吉澤 ちひろ" userId="a308055de4251cd8" providerId="LiveId" clId="{D012052C-5336-4B0D-AFE1-6B1260873E94}" dt="2019-05-27T10:12:45.015" v="7465" actId="478"/>
          <ac:spMkLst>
            <pc:docMk/>
            <pc:sldMk cId="108839703" sldId="259"/>
            <ac:spMk id="142" creationId="{D7744964-D610-4086-ABAC-5A3F9C51AACC}"/>
          </ac:spMkLst>
        </pc:spChg>
        <pc:spChg chg="add mod">
          <ac:chgData name="吉澤 ちひろ" userId="a308055de4251cd8" providerId="LiveId" clId="{D012052C-5336-4B0D-AFE1-6B1260873E94}" dt="2019-05-27T10:36:34.615" v="8182" actId="14100"/>
          <ac:spMkLst>
            <pc:docMk/>
            <pc:sldMk cId="108839703" sldId="259"/>
            <ac:spMk id="143" creationId="{5EF215C5-C561-4026-9DC5-9BF7F6943FE3}"/>
          </ac:spMkLst>
        </pc:spChg>
        <pc:spChg chg="add mod">
          <ac:chgData name="吉澤 ちひろ" userId="a308055de4251cd8" providerId="LiveId" clId="{D012052C-5336-4B0D-AFE1-6B1260873E94}" dt="2019-05-27T10:36:51.774" v="8185" actId="113"/>
          <ac:spMkLst>
            <pc:docMk/>
            <pc:sldMk cId="108839703" sldId="259"/>
            <ac:spMk id="144" creationId="{F2D4E9D9-9B8D-402B-BCE5-5BAA6B75D9D2}"/>
          </ac:spMkLst>
        </pc:spChg>
        <pc:grpChg chg="del">
          <ac:chgData name="吉澤 ちひろ" userId="a308055de4251cd8" providerId="LiveId" clId="{D012052C-5336-4B0D-AFE1-6B1260873E94}" dt="2019-05-27T10:15:47.131" v="7509" actId="478"/>
          <ac:grpSpMkLst>
            <pc:docMk/>
            <pc:sldMk cId="108839703" sldId="259"/>
            <ac:grpSpMk id="33" creationId="{1E0D47F2-8DFB-49E9-BCBE-3D84CA8080D0}"/>
          </ac:grpSpMkLst>
        </pc:grpChg>
        <pc:grpChg chg="del">
          <ac:chgData name="吉澤 ちひろ" userId="a308055de4251cd8" providerId="LiveId" clId="{D012052C-5336-4B0D-AFE1-6B1260873E94}" dt="2019-05-27T10:15:47.131" v="7509" actId="478"/>
          <ac:grpSpMkLst>
            <pc:docMk/>
            <pc:sldMk cId="108839703" sldId="259"/>
            <ac:grpSpMk id="34" creationId="{2712460C-8066-49B8-9F03-77DFEBDEC0C4}"/>
          </ac:grpSpMkLst>
        </pc:grpChg>
        <pc:grpChg chg="del">
          <ac:chgData name="吉澤 ちひろ" userId="a308055de4251cd8" providerId="LiveId" clId="{D012052C-5336-4B0D-AFE1-6B1260873E94}" dt="2019-05-27T10:15:47.131" v="7509" actId="478"/>
          <ac:grpSpMkLst>
            <pc:docMk/>
            <pc:sldMk cId="108839703" sldId="259"/>
            <ac:grpSpMk id="47" creationId="{DBDE1C07-4FDA-4E55-A5A2-BB8106299D45}"/>
          </ac:grpSpMkLst>
        </pc:grpChg>
        <pc:grpChg chg="del">
          <ac:chgData name="吉澤 ちひろ" userId="a308055de4251cd8" providerId="LiveId" clId="{D012052C-5336-4B0D-AFE1-6B1260873E94}" dt="2019-05-27T10:15:47.131" v="7509" actId="478"/>
          <ac:grpSpMkLst>
            <pc:docMk/>
            <pc:sldMk cId="108839703" sldId="259"/>
            <ac:grpSpMk id="57" creationId="{35825FE8-F240-446F-9959-C0F1FE2B3D1E}"/>
          </ac:grpSpMkLst>
        </pc:grpChg>
        <pc:grpChg chg="add del mod">
          <ac:chgData name="吉澤 ちひろ" userId="a308055de4251cd8" providerId="LiveId" clId="{D012052C-5336-4B0D-AFE1-6B1260873E94}" dt="2019-05-27T09:48:33.645" v="5330" actId="478"/>
          <ac:grpSpMkLst>
            <pc:docMk/>
            <pc:sldMk cId="108839703" sldId="259"/>
            <ac:grpSpMk id="129" creationId="{E1EA7599-9FEC-480B-B1CB-C20AEE4388EA}"/>
          </ac:grpSpMkLst>
        </pc:grpChg>
        <pc:picChg chg="del mod">
          <ac:chgData name="吉澤 ちひろ" userId="a308055de4251cd8" providerId="LiveId" clId="{D012052C-5336-4B0D-AFE1-6B1260873E94}" dt="2019-05-27T09:02:29.941" v="4281" actId="478"/>
          <ac:picMkLst>
            <pc:docMk/>
            <pc:sldMk cId="108839703" sldId="259"/>
            <ac:picMk id="2" creationId="{46D5A981-ECC4-4358-8F52-3557A319BC61}"/>
          </ac:picMkLst>
        </pc:picChg>
        <pc:picChg chg="mod modCrop">
          <ac:chgData name="吉澤 ちひろ" userId="a308055de4251cd8" providerId="LiveId" clId="{D012052C-5336-4B0D-AFE1-6B1260873E94}" dt="2019-05-27T09:47:06.541" v="5328" actId="1035"/>
          <ac:picMkLst>
            <pc:docMk/>
            <pc:sldMk cId="108839703" sldId="259"/>
            <ac:picMk id="3" creationId="{7574F434-6E9D-43FD-8441-9AC0FB9F11A4}"/>
          </ac:picMkLst>
        </pc:picChg>
        <pc:picChg chg="add mod">
          <ac:chgData name="吉澤 ちひろ" userId="a308055de4251cd8" providerId="LiveId" clId="{D012052C-5336-4B0D-AFE1-6B1260873E94}" dt="2019-05-27T09:47:06.541" v="5328" actId="1035"/>
          <ac:picMkLst>
            <pc:docMk/>
            <pc:sldMk cId="108839703" sldId="259"/>
            <ac:picMk id="12" creationId="{4BFA85F0-329E-444C-9373-4ECF22D12BD3}"/>
          </ac:picMkLst>
        </pc:picChg>
        <pc:picChg chg="add mod">
          <ac:chgData name="吉澤 ちひろ" userId="a308055de4251cd8" providerId="LiveId" clId="{D012052C-5336-4B0D-AFE1-6B1260873E94}" dt="2019-05-27T09:47:06.541" v="5328" actId="1035"/>
          <ac:picMkLst>
            <pc:docMk/>
            <pc:sldMk cId="108839703" sldId="259"/>
            <ac:picMk id="13" creationId="{A2DDBEE3-838E-4FF1-B4C5-4237AB13464C}"/>
          </ac:picMkLst>
        </pc:picChg>
        <pc:picChg chg="add mod modCrop">
          <ac:chgData name="吉澤 ちひろ" userId="a308055de4251cd8" providerId="LiveId" clId="{D012052C-5336-4B0D-AFE1-6B1260873E94}" dt="2019-05-27T09:47:06.541" v="5328" actId="1035"/>
          <ac:picMkLst>
            <pc:docMk/>
            <pc:sldMk cId="108839703" sldId="259"/>
            <ac:picMk id="15" creationId="{219E4B90-C2DD-4606-97A2-96D11C8D5D0C}"/>
          </ac:picMkLst>
        </pc:picChg>
        <pc:picChg chg="add mod">
          <ac:chgData name="吉澤 ちひろ" userId="a308055de4251cd8" providerId="LiveId" clId="{D012052C-5336-4B0D-AFE1-6B1260873E94}" dt="2019-05-27T09:47:06.541" v="5328" actId="1035"/>
          <ac:picMkLst>
            <pc:docMk/>
            <pc:sldMk cId="108839703" sldId="259"/>
            <ac:picMk id="16" creationId="{280345FF-3F7B-4495-A615-22FF4D228EE6}"/>
          </ac:picMkLst>
        </pc:picChg>
        <pc:picChg chg="del">
          <ac:chgData name="吉澤 ちひろ" userId="a308055de4251cd8" providerId="LiveId" clId="{D012052C-5336-4B0D-AFE1-6B1260873E94}" dt="2019-05-27T10:15:47.131" v="7509" actId="478"/>
          <ac:picMkLst>
            <pc:docMk/>
            <pc:sldMk cId="108839703" sldId="259"/>
            <ac:picMk id="28" creationId="{6A8AD78A-7E4D-4D88-BAA8-DBADEBD92C7D}"/>
          </ac:picMkLst>
        </pc:picChg>
        <pc:picChg chg="del">
          <ac:chgData name="吉澤 ちひろ" userId="a308055de4251cd8" providerId="LiveId" clId="{D012052C-5336-4B0D-AFE1-6B1260873E94}" dt="2019-05-27T10:15:47.131" v="7509" actId="478"/>
          <ac:picMkLst>
            <pc:docMk/>
            <pc:sldMk cId="108839703" sldId="259"/>
            <ac:picMk id="59" creationId="{9B6EEDF9-1C0D-4BF8-BF86-D7B59060EFC1}"/>
          </ac:picMkLst>
        </pc:picChg>
        <pc:picChg chg="del">
          <ac:chgData name="吉澤 ちひろ" userId="a308055de4251cd8" providerId="LiveId" clId="{D012052C-5336-4B0D-AFE1-6B1260873E94}" dt="2019-05-27T10:15:47.131" v="7509" actId="478"/>
          <ac:picMkLst>
            <pc:docMk/>
            <pc:sldMk cId="108839703" sldId="259"/>
            <ac:picMk id="64" creationId="{64A102FA-6B2B-4700-A4DD-ED51104AE2EC}"/>
          </ac:picMkLst>
        </pc:picChg>
        <pc:picChg chg="del">
          <ac:chgData name="吉澤 ちひろ" userId="a308055de4251cd8" providerId="LiveId" clId="{D012052C-5336-4B0D-AFE1-6B1260873E94}" dt="2019-05-27T10:15:47.131" v="7509" actId="478"/>
          <ac:picMkLst>
            <pc:docMk/>
            <pc:sldMk cId="108839703" sldId="259"/>
            <ac:picMk id="86" creationId="{11DE627A-6129-4E99-B758-42DFF4DBD826}"/>
          </ac:picMkLst>
        </pc:picChg>
        <pc:picChg chg="del">
          <ac:chgData name="吉澤 ちひろ" userId="a308055de4251cd8" providerId="LiveId" clId="{D012052C-5336-4B0D-AFE1-6B1260873E94}" dt="2019-05-27T10:15:47.131" v="7509" actId="478"/>
          <ac:picMkLst>
            <pc:docMk/>
            <pc:sldMk cId="108839703" sldId="259"/>
            <ac:picMk id="89" creationId="{3E0255A6-685F-4E4F-AAEC-7C4B75B0A2E9}"/>
          </ac:picMkLst>
        </pc:picChg>
        <pc:cxnChg chg="del mod">
          <ac:chgData name="吉澤 ちひろ" userId="a308055de4251cd8" providerId="LiveId" clId="{D012052C-5336-4B0D-AFE1-6B1260873E94}" dt="2019-05-27T09:51:21.450" v="5424" actId="478"/>
          <ac:cxnSpMkLst>
            <pc:docMk/>
            <pc:sldMk cId="108839703" sldId="259"/>
            <ac:cxnSpMk id="17" creationId="{5DAEF14B-628F-4226-A64C-18F0CD2B89A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2639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9597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108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4527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3209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9947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1237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0332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8119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5085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2908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A16E-6E84-4A36-A2B1-C066F8672D9C}" type="datetimeFigureOut">
              <a:rPr kumimoji="1" lang="ja-JP" altLang="en-US" smtClean="0"/>
              <a:pPr/>
              <a:t>2019/5/28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52FA-2073-4E39-8F69-B8F2F0BDF80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6611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ローチャート: 処理 3">
            <a:extLst>
              <a:ext uri="{FF2B5EF4-FFF2-40B4-BE49-F238E27FC236}">
                <a16:creationId xmlns="" xmlns:a16="http://schemas.microsoft.com/office/drawing/2014/main" id="{ACB6179B-ACE9-4F7F-865D-82F9FDC393CA}"/>
              </a:ext>
            </a:extLst>
          </p:cNvPr>
          <p:cNvSpPr/>
          <p:nvPr/>
        </p:nvSpPr>
        <p:spPr>
          <a:xfrm>
            <a:off x="0" y="8457602"/>
            <a:ext cx="6858000" cy="686398"/>
          </a:xfrm>
          <a:prstGeom prst="flowChartProcess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6B53672F-6383-4A75-A8E7-E3104B986FC7}"/>
              </a:ext>
            </a:extLst>
          </p:cNvPr>
          <p:cNvSpPr txBox="1"/>
          <p:nvPr/>
        </p:nvSpPr>
        <p:spPr bwMode="white">
          <a:xfrm>
            <a:off x="-34048" y="8499882"/>
            <a:ext cx="2221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NOLTY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プランナーズ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BC4BAA91-4A5E-410D-AF58-144D38483BCE}"/>
              </a:ext>
            </a:extLst>
          </p:cNvPr>
          <p:cNvSpPr txBox="1"/>
          <p:nvPr/>
        </p:nvSpPr>
        <p:spPr bwMode="white">
          <a:xfrm>
            <a:off x="-34048" y="8711518"/>
            <a:ext cx="34163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(03)4284‐1009</a:t>
            </a:r>
          </a:p>
          <a:p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http://www.noltyplanners.co.jp/scola/index.html</a:t>
            </a:r>
            <a:endParaRPr kumimoji="1" lang="ja-JP" altLang="en-US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="" xmlns:a16="http://schemas.microsoft.com/office/drawing/2014/main" id="{5DAEF14B-628F-4226-A64C-18F0CD2B89AE}"/>
              </a:ext>
            </a:extLst>
          </p:cNvPr>
          <p:cNvCxnSpPr>
            <a:cxnSpLocks/>
          </p:cNvCxnSpPr>
          <p:nvPr/>
        </p:nvCxnSpPr>
        <p:spPr>
          <a:xfrm rot="16200000">
            <a:off x="2169000" y="6972524"/>
            <a:ext cx="2520000" cy="0"/>
          </a:xfrm>
          <a:prstGeom prst="line">
            <a:avLst/>
          </a:prstGeom>
          <a:ln w="28575">
            <a:solidFill>
              <a:srgbClr val="008E7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グループ化 46">
            <a:extLst>
              <a:ext uri="{FF2B5EF4-FFF2-40B4-BE49-F238E27FC236}">
                <a16:creationId xmlns="" xmlns:a16="http://schemas.microsoft.com/office/drawing/2014/main" id="{DBDE1C07-4FDA-4E55-A5A2-BB8106299D45}"/>
              </a:ext>
            </a:extLst>
          </p:cNvPr>
          <p:cNvGrpSpPr/>
          <p:nvPr/>
        </p:nvGrpSpPr>
        <p:grpSpPr bwMode="black">
          <a:xfrm>
            <a:off x="3222678" y="5730673"/>
            <a:ext cx="3251711" cy="1173363"/>
            <a:chOff x="4913978" y="2856096"/>
            <a:chExt cx="1735613" cy="1264149"/>
          </a:xfrm>
          <a:solidFill>
            <a:srgbClr val="008E74">
              <a:alpha val="69804"/>
            </a:srgbClr>
          </a:solidFill>
        </p:grpSpPr>
        <p:sp>
          <p:nvSpPr>
            <p:cNvPr id="26" name="正方形/長方形 25">
              <a:extLst>
                <a:ext uri="{FF2B5EF4-FFF2-40B4-BE49-F238E27FC236}">
                  <a16:creationId xmlns="" xmlns:a16="http://schemas.microsoft.com/office/drawing/2014/main" id="{541D5A9A-C888-4082-9F0B-51896F09946D}"/>
                </a:ext>
              </a:extLst>
            </p:cNvPr>
            <p:cNvSpPr/>
            <p:nvPr/>
          </p:nvSpPr>
          <p:spPr bwMode="black">
            <a:xfrm>
              <a:off x="5237519" y="2856096"/>
              <a:ext cx="1412072" cy="12641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2" name="フローチャート: 抜出し 31">
              <a:extLst>
                <a:ext uri="{FF2B5EF4-FFF2-40B4-BE49-F238E27FC236}">
                  <a16:creationId xmlns="" xmlns:a16="http://schemas.microsoft.com/office/drawing/2014/main" id="{CEE5AFA5-9E41-4023-87DD-B85716022097}"/>
                </a:ext>
              </a:extLst>
            </p:cNvPr>
            <p:cNvSpPr/>
            <p:nvPr/>
          </p:nvSpPr>
          <p:spPr bwMode="black">
            <a:xfrm rot="17491157">
              <a:off x="4909150" y="2902168"/>
              <a:ext cx="344313" cy="334657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9" name="テキスト ボックス 48">
            <a:extLst>
              <a:ext uri="{FF2B5EF4-FFF2-40B4-BE49-F238E27FC236}">
                <a16:creationId xmlns="" xmlns:a16="http://schemas.microsoft.com/office/drawing/2014/main" id="{5F800315-753B-4437-973B-D99DFA1D9AE3}"/>
              </a:ext>
            </a:extLst>
          </p:cNvPr>
          <p:cNvSpPr txBox="1"/>
          <p:nvPr/>
        </p:nvSpPr>
        <p:spPr bwMode="white">
          <a:xfrm>
            <a:off x="3903273" y="6090291"/>
            <a:ext cx="253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おすすめの公示日は夏休み前。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夏休み明けを提出期限にすることで、生活習慣が乱れがちな長期休暇を有意義に過ごすきっかけに。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="" xmlns:a16="http://schemas.microsoft.com/office/drawing/2014/main" id="{E4CD58CF-01E2-488E-9F8C-6EA5159BFBB5}"/>
              </a:ext>
            </a:extLst>
          </p:cNvPr>
          <p:cNvSpPr txBox="1"/>
          <p:nvPr/>
        </p:nvSpPr>
        <p:spPr>
          <a:xfrm>
            <a:off x="391817" y="2135147"/>
            <a:ext cx="60470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手帳とともに学校生活を振り返ることで</a:t>
            </a: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生徒自身の成長実感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に繋がる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生徒同士の</a:t>
            </a: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学び合い・教え合いを促進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生徒自身が自らの成長を促すことで</a:t>
            </a: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教員の指導負担が減る</a:t>
            </a:r>
            <a:endParaRPr kumimoji="1"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生徒の主体的な学びを効率よく促進するイベントです！</a:t>
            </a:r>
            <a:endParaRPr kumimoji="1" lang="en-US" altLang="ja-JP" sz="1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="" xmlns:a16="http://schemas.microsoft.com/office/drawing/2014/main" id="{53C2B321-9E38-452D-8AD1-8B9E96889A82}"/>
              </a:ext>
            </a:extLst>
          </p:cNvPr>
          <p:cNvSpPr/>
          <p:nvPr/>
        </p:nvSpPr>
        <p:spPr bwMode="black">
          <a:xfrm>
            <a:off x="-2541320" y="-1228776"/>
            <a:ext cx="5515470" cy="2766798"/>
          </a:xfrm>
          <a:prstGeom prst="ellips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="" xmlns:a16="http://schemas.microsoft.com/office/drawing/2014/main" id="{5072AA2C-2851-4C58-B843-D7DF730A3DC5}"/>
              </a:ext>
            </a:extLst>
          </p:cNvPr>
          <p:cNvSpPr/>
          <p:nvPr/>
        </p:nvSpPr>
        <p:spPr bwMode="white">
          <a:xfrm>
            <a:off x="-75823" y="115354"/>
            <a:ext cx="31799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校内手帳甲子園</a:t>
            </a:r>
            <a:endParaRPr kumimoji="1" lang="en-US" altLang="ja-JP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をはじめる前に</a:t>
            </a:r>
            <a:endParaRPr kumimoji="1" lang="en-US" altLang="ja-JP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="" xmlns:a16="http://schemas.microsoft.com/office/drawing/2014/main" id="{65271765-08CE-4F79-BAB6-1A034D83FEB1}"/>
              </a:ext>
            </a:extLst>
          </p:cNvPr>
          <p:cNvSpPr/>
          <p:nvPr/>
        </p:nvSpPr>
        <p:spPr bwMode="gray">
          <a:xfrm>
            <a:off x="2678641" y="445211"/>
            <a:ext cx="403187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800" b="1" cap="none" spc="0" dirty="0">
                <a:ln w="12700">
                  <a:solidFill>
                    <a:schemeClr val="tx1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開催手順書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="" xmlns:a16="http://schemas.microsoft.com/office/drawing/2014/main" id="{82BDC0F7-398D-4BD9-97AB-F9EDC166D767}"/>
              </a:ext>
            </a:extLst>
          </p:cNvPr>
          <p:cNvSpPr/>
          <p:nvPr/>
        </p:nvSpPr>
        <p:spPr bwMode="black">
          <a:xfrm>
            <a:off x="310511" y="1729283"/>
            <a:ext cx="3894801" cy="361516"/>
          </a:xfrm>
          <a:prstGeom prst="rect">
            <a:avLst/>
          </a:prstGeom>
          <a:solidFill>
            <a:srgbClr val="008E7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="" xmlns:a16="http://schemas.microsoft.com/office/drawing/2014/main" id="{576DD732-8358-4233-92E3-E769134E927F}"/>
              </a:ext>
            </a:extLst>
          </p:cNvPr>
          <p:cNvSpPr txBox="1"/>
          <p:nvPr/>
        </p:nvSpPr>
        <p:spPr bwMode="white">
          <a:xfrm>
            <a:off x="347137" y="1739491"/>
            <a:ext cx="4029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校内手帳甲子園を実施する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メリット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="" xmlns:a16="http://schemas.microsoft.com/office/drawing/2014/main" id="{D6FDAF08-9EFE-4717-B690-6F22D53A1BD2}"/>
              </a:ext>
            </a:extLst>
          </p:cNvPr>
          <p:cNvSpPr/>
          <p:nvPr/>
        </p:nvSpPr>
        <p:spPr bwMode="black">
          <a:xfrm>
            <a:off x="310511" y="3476829"/>
            <a:ext cx="6200352" cy="361516"/>
          </a:xfrm>
          <a:prstGeom prst="rect">
            <a:avLst/>
          </a:prstGeom>
          <a:solidFill>
            <a:srgbClr val="008E7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="" xmlns:a16="http://schemas.microsoft.com/office/drawing/2014/main" id="{220E16A3-CF3A-4FFF-9068-CD897953015A}"/>
              </a:ext>
            </a:extLst>
          </p:cNvPr>
          <p:cNvSpPr txBox="1"/>
          <p:nvPr/>
        </p:nvSpPr>
        <p:spPr bwMode="white">
          <a:xfrm>
            <a:off x="347136" y="3487037"/>
            <a:ext cx="613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手順例１　校内手帳甲子園を</a:t>
            </a:r>
            <a:r>
              <a:rPr kumimoji="1" lang="ja-JP" altLang="en-US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文化祭</a:t>
            </a:r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で実施する！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="" xmlns:a16="http://schemas.microsoft.com/office/drawing/2014/main" id="{E46DC9B6-0C71-4FB7-9F74-4BB3A41D8175}"/>
              </a:ext>
            </a:extLst>
          </p:cNvPr>
          <p:cNvSpPr/>
          <p:nvPr/>
        </p:nvSpPr>
        <p:spPr>
          <a:xfrm>
            <a:off x="324359" y="4486953"/>
            <a:ext cx="1918342" cy="1128959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="" xmlns:a16="http://schemas.microsoft.com/office/drawing/2014/main" id="{6CCACB63-2E21-45EC-9B09-D0F97138AF47}"/>
              </a:ext>
            </a:extLst>
          </p:cNvPr>
          <p:cNvSpPr txBox="1"/>
          <p:nvPr/>
        </p:nvSpPr>
        <p:spPr>
          <a:xfrm>
            <a:off x="334297" y="4702656"/>
            <a:ext cx="1920719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学校の取り組みや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生徒の手帳活用を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対外的に広く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したい！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="" xmlns:a16="http://schemas.microsoft.com/office/drawing/2014/main" id="{2952A3E1-BA75-45E4-8AA1-838E145F7FFD}"/>
              </a:ext>
            </a:extLst>
          </p:cNvPr>
          <p:cNvSpPr/>
          <p:nvPr/>
        </p:nvSpPr>
        <p:spPr>
          <a:xfrm>
            <a:off x="2440204" y="4496268"/>
            <a:ext cx="1918342" cy="1128959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="" xmlns:a16="http://schemas.microsoft.com/office/drawing/2014/main" id="{71E67025-579B-4C0A-9134-EA0909C52043}"/>
              </a:ext>
            </a:extLst>
          </p:cNvPr>
          <p:cNvSpPr txBox="1"/>
          <p:nvPr/>
        </p:nvSpPr>
        <p:spPr>
          <a:xfrm>
            <a:off x="2460267" y="4800267"/>
            <a:ext cx="18774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生徒会や文化祭実行委員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の主体性を育みたい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="" xmlns:a16="http://schemas.microsoft.com/office/drawing/2014/main" id="{087741AE-C0C6-4DD2-8696-5E53A51E01D0}"/>
              </a:ext>
            </a:extLst>
          </p:cNvPr>
          <p:cNvSpPr/>
          <p:nvPr/>
        </p:nvSpPr>
        <p:spPr>
          <a:xfrm>
            <a:off x="4556048" y="4489601"/>
            <a:ext cx="1918342" cy="1128959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="" xmlns:a16="http://schemas.microsoft.com/office/drawing/2014/main" id="{A57B2BBE-710F-4DD3-9596-E1D127FF8482}"/>
              </a:ext>
            </a:extLst>
          </p:cNvPr>
          <p:cNvSpPr txBox="1"/>
          <p:nvPr/>
        </p:nvSpPr>
        <p:spPr>
          <a:xfrm>
            <a:off x="4575894" y="4797181"/>
            <a:ext cx="18774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教員からの声がけが多く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指導がマンネリしている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="" xmlns:a16="http://schemas.microsoft.com/office/drawing/2014/main" id="{E2B7508D-6884-4464-B838-A107F391C2B4}"/>
              </a:ext>
            </a:extLst>
          </p:cNvPr>
          <p:cNvSpPr txBox="1"/>
          <p:nvPr/>
        </p:nvSpPr>
        <p:spPr>
          <a:xfrm>
            <a:off x="328824" y="3994212"/>
            <a:ext cx="620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こんな学校におすすめ！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="" xmlns:a16="http://schemas.microsoft.com/office/drawing/2014/main" id="{740C8BFA-960B-4694-B0D1-E048384F06D2}"/>
              </a:ext>
            </a:extLst>
          </p:cNvPr>
          <p:cNvSpPr txBox="1"/>
          <p:nvPr/>
        </p:nvSpPr>
        <p:spPr>
          <a:xfrm>
            <a:off x="228529" y="5719690"/>
            <a:ext cx="3214341" cy="46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生徒会や文化祭実行委員が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開催スケジュールの計画立てを行う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="" xmlns:a16="http://schemas.microsoft.com/office/drawing/2014/main" id="{6AA83052-2A34-4F06-A678-166D44C98619}"/>
              </a:ext>
            </a:extLst>
          </p:cNvPr>
          <p:cNvSpPr txBox="1"/>
          <p:nvPr/>
        </p:nvSpPr>
        <p:spPr>
          <a:xfrm>
            <a:off x="228529" y="6295165"/>
            <a:ext cx="2444900" cy="46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ポスターや全校集会で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開催スケジュールを公示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="" xmlns:a16="http://schemas.microsoft.com/office/drawing/2014/main" id="{D5254BA4-B8CA-4F67-A916-1FE6EF491434}"/>
              </a:ext>
            </a:extLst>
          </p:cNvPr>
          <p:cNvSpPr txBox="1"/>
          <p:nvPr/>
        </p:nvSpPr>
        <p:spPr>
          <a:xfrm>
            <a:off x="228529" y="6870640"/>
            <a:ext cx="3060453" cy="46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生徒から提出された応募用紙を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模造紙に貼り、ナンバリングする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="" xmlns:a16="http://schemas.microsoft.com/office/drawing/2014/main" id="{95A17AE3-245A-4C36-BBAD-40D198528ABD}"/>
              </a:ext>
            </a:extLst>
          </p:cNvPr>
          <p:cNvSpPr txBox="1"/>
          <p:nvPr/>
        </p:nvSpPr>
        <p:spPr>
          <a:xfrm>
            <a:off x="228529" y="7446115"/>
            <a:ext cx="3060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文化祭当日に投票箱と一緒に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ナンバリングした応募用紙を掲示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来場者に投票を促し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後日得票の多かった生徒を表彰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="" xmlns:a16="http://schemas.microsoft.com/office/drawing/2014/main" id="{19FBCF28-DB64-44FD-9229-B84C89F9B63E}"/>
              </a:ext>
            </a:extLst>
          </p:cNvPr>
          <p:cNvSpPr/>
          <p:nvPr/>
        </p:nvSpPr>
        <p:spPr bwMode="ltGray">
          <a:xfrm>
            <a:off x="3865699" y="5721905"/>
            <a:ext cx="10935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POINT!</a:t>
            </a:r>
          </a:p>
        </p:txBody>
      </p:sp>
      <p:grpSp>
        <p:nvGrpSpPr>
          <p:cNvPr id="103" name="グループ化 102">
            <a:extLst>
              <a:ext uri="{FF2B5EF4-FFF2-40B4-BE49-F238E27FC236}">
                <a16:creationId xmlns="" xmlns:a16="http://schemas.microsoft.com/office/drawing/2014/main" id="{2D923FDA-ABF0-4E34-8FFC-8D19A43778CB}"/>
              </a:ext>
            </a:extLst>
          </p:cNvPr>
          <p:cNvGrpSpPr/>
          <p:nvPr/>
        </p:nvGrpSpPr>
        <p:grpSpPr>
          <a:xfrm>
            <a:off x="3206382" y="7066327"/>
            <a:ext cx="3251711" cy="1173363"/>
            <a:chOff x="4913978" y="2856096"/>
            <a:chExt cx="1735613" cy="1264149"/>
          </a:xfrm>
          <a:noFill/>
        </p:grpSpPr>
        <p:sp>
          <p:nvSpPr>
            <p:cNvPr id="104" name="正方形/長方形 103">
              <a:extLst>
                <a:ext uri="{FF2B5EF4-FFF2-40B4-BE49-F238E27FC236}">
                  <a16:creationId xmlns="" xmlns:a16="http://schemas.microsoft.com/office/drawing/2014/main" id="{0CC1C061-2C04-4C3A-BA9B-18B925517AA9}"/>
                </a:ext>
              </a:extLst>
            </p:cNvPr>
            <p:cNvSpPr/>
            <p:nvPr/>
          </p:nvSpPr>
          <p:spPr>
            <a:xfrm>
              <a:off x="5237519" y="2856096"/>
              <a:ext cx="1412072" cy="1264149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5" name="フローチャート: 抜出し 104">
              <a:extLst>
                <a:ext uri="{FF2B5EF4-FFF2-40B4-BE49-F238E27FC236}">
                  <a16:creationId xmlns="" xmlns:a16="http://schemas.microsoft.com/office/drawing/2014/main" id="{FC000C32-D588-4A51-BF3E-B71415C8DCCC}"/>
                </a:ext>
              </a:extLst>
            </p:cNvPr>
            <p:cNvSpPr/>
            <p:nvPr/>
          </p:nvSpPr>
          <p:spPr>
            <a:xfrm rot="17491157">
              <a:off x="4909150" y="2902168"/>
              <a:ext cx="344313" cy="334657"/>
            </a:xfrm>
            <a:prstGeom prst="flowChartExtra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6" name="テキスト ボックス 105">
            <a:extLst>
              <a:ext uri="{FF2B5EF4-FFF2-40B4-BE49-F238E27FC236}">
                <a16:creationId xmlns="" xmlns:a16="http://schemas.microsoft.com/office/drawing/2014/main" id="{108DF645-C7AC-4ADB-BF0A-EA4688614FF2}"/>
              </a:ext>
            </a:extLst>
          </p:cNvPr>
          <p:cNvSpPr txBox="1"/>
          <p:nvPr/>
        </p:nvSpPr>
        <p:spPr>
          <a:xfrm>
            <a:off x="3876587" y="7425945"/>
            <a:ext cx="2530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同封されている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東北高等学校の</a:t>
            </a:r>
            <a:endParaRPr kumimoji="1"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開催事例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もご覧ください。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="" xmlns:a16="http://schemas.microsoft.com/office/drawing/2014/main" id="{CE76C6CE-8B4B-418A-AE2D-14789915DFE6}"/>
              </a:ext>
            </a:extLst>
          </p:cNvPr>
          <p:cNvSpPr/>
          <p:nvPr/>
        </p:nvSpPr>
        <p:spPr>
          <a:xfrm>
            <a:off x="3871984" y="7057559"/>
            <a:ext cx="11211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CHECK!</a:t>
            </a:r>
          </a:p>
        </p:txBody>
      </p:sp>
      <p:sp>
        <p:nvSpPr>
          <p:cNvPr id="13" name="直角三角形 12">
            <a:extLst>
              <a:ext uri="{FF2B5EF4-FFF2-40B4-BE49-F238E27FC236}">
                <a16:creationId xmlns="" xmlns:a16="http://schemas.microsoft.com/office/drawing/2014/main" id="{C8FD902E-D197-411F-A84A-F3723946552C}"/>
              </a:ext>
            </a:extLst>
          </p:cNvPr>
          <p:cNvSpPr/>
          <p:nvPr/>
        </p:nvSpPr>
        <p:spPr>
          <a:xfrm rot="16200000">
            <a:off x="2011295" y="5383503"/>
            <a:ext cx="216000" cy="216000"/>
          </a:xfrm>
          <a:prstGeom prst="rtTriangl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直角三角形 107">
            <a:extLst>
              <a:ext uri="{FF2B5EF4-FFF2-40B4-BE49-F238E27FC236}">
                <a16:creationId xmlns="" xmlns:a16="http://schemas.microsoft.com/office/drawing/2014/main" id="{39C3C102-8784-433D-B8A0-E8A9C186E6A6}"/>
              </a:ext>
            </a:extLst>
          </p:cNvPr>
          <p:cNvSpPr/>
          <p:nvPr/>
        </p:nvSpPr>
        <p:spPr>
          <a:xfrm rot="16200000">
            <a:off x="4121704" y="5390498"/>
            <a:ext cx="216000" cy="216000"/>
          </a:xfrm>
          <a:prstGeom prst="rtTriangl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直角三角形 108">
            <a:extLst>
              <a:ext uri="{FF2B5EF4-FFF2-40B4-BE49-F238E27FC236}">
                <a16:creationId xmlns="" xmlns:a16="http://schemas.microsoft.com/office/drawing/2014/main" id="{9A0784FF-F3F0-448B-858A-E38C16952FDF}"/>
              </a:ext>
            </a:extLst>
          </p:cNvPr>
          <p:cNvSpPr/>
          <p:nvPr/>
        </p:nvSpPr>
        <p:spPr>
          <a:xfrm rot="16200000">
            <a:off x="6236535" y="5383503"/>
            <a:ext cx="216000" cy="216000"/>
          </a:xfrm>
          <a:prstGeom prst="rtTriangl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="" xmlns:a16="http://schemas.microsoft.com/office/drawing/2014/main" id="{242ED421-54DB-4F19-AE9B-8146CD55A47B}"/>
              </a:ext>
            </a:extLst>
          </p:cNvPr>
          <p:cNvSpPr txBox="1"/>
          <p:nvPr/>
        </p:nvSpPr>
        <p:spPr bwMode="white">
          <a:xfrm>
            <a:off x="5257801" y="8476678"/>
            <a:ext cx="16342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月現在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="" xmlns:a16="http://schemas.microsoft.com/office/drawing/2014/main" id="{77CC86FC-5DCB-496B-AAA8-D4B4DC9BA5F9}"/>
              </a:ext>
            </a:extLst>
          </p:cNvPr>
          <p:cNvSpPr txBox="1"/>
          <p:nvPr/>
        </p:nvSpPr>
        <p:spPr bwMode="white">
          <a:xfrm>
            <a:off x="4014337" y="8659071"/>
            <a:ext cx="2877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掲載内容を許可なく転載することを禁じます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="" xmlns:a16="http://schemas.microsoft.com/office/drawing/2014/main" id="{97518D9F-C0E1-42EC-9F20-4F6A023F55EC}"/>
              </a:ext>
            </a:extLst>
          </p:cNvPr>
          <p:cNvSpPr txBox="1"/>
          <p:nvPr/>
        </p:nvSpPr>
        <p:spPr bwMode="white">
          <a:xfrm>
            <a:off x="4530503" y="8870848"/>
            <a:ext cx="23615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 校内手帳甲子園 開催手順書</a:t>
            </a:r>
          </a:p>
        </p:txBody>
      </p:sp>
    </p:spTree>
    <p:extLst>
      <p:ext uri="{BB962C8B-B14F-4D97-AF65-F5344CB8AC3E}">
        <p14:creationId xmlns="" xmlns:p14="http://schemas.microsoft.com/office/powerpoint/2010/main" val="1865944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ローチャート: 処理 3">
            <a:extLst>
              <a:ext uri="{FF2B5EF4-FFF2-40B4-BE49-F238E27FC236}">
                <a16:creationId xmlns="" xmlns:a16="http://schemas.microsoft.com/office/drawing/2014/main" id="{ACB6179B-ACE9-4F7F-865D-82F9FDC393CA}"/>
              </a:ext>
            </a:extLst>
          </p:cNvPr>
          <p:cNvSpPr/>
          <p:nvPr/>
        </p:nvSpPr>
        <p:spPr>
          <a:xfrm>
            <a:off x="0" y="8457602"/>
            <a:ext cx="6858000" cy="686398"/>
          </a:xfrm>
          <a:prstGeom prst="flowChartProcess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6B53672F-6383-4A75-A8E7-E3104B986FC7}"/>
              </a:ext>
            </a:extLst>
          </p:cNvPr>
          <p:cNvSpPr txBox="1"/>
          <p:nvPr/>
        </p:nvSpPr>
        <p:spPr bwMode="white">
          <a:xfrm>
            <a:off x="-34048" y="8499882"/>
            <a:ext cx="2221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NOLTY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プランナーズ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BC4BAA91-4A5E-410D-AF58-144D38483BCE}"/>
              </a:ext>
            </a:extLst>
          </p:cNvPr>
          <p:cNvSpPr txBox="1"/>
          <p:nvPr/>
        </p:nvSpPr>
        <p:spPr bwMode="white">
          <a:xfrm>
            <a:off x="-34048" y="8711518"/>
            <a:ext cx="34163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(03)4284‐1009</a:t>
            </a:r>
          </a:p>
          <a:p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http://www.noltyplanners.co.jp/scola/index.html</a:t>
            </a:r>
            <a:endParaRPr kumimoji="1" lang="ja-JP" altLang="en-US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170E8090-EB5C-4CF8-8A7A-4533EBB2C1D4}"/>
              </a:ext>
            </a:extLst>
          </p:cNvPr>
          <p:cNvSpPr txBox="1"/>
          <p:nvPr/>
        </p:nvSpPr>
        <p:spPr bwMode="white">
          <a:xfrm>
            <a:off x="5257801" y="8476678"/>
            <a:ext cx="16342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月現在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2623EE1A-2304-442A-9A5D-9E6ADEB5FBCA}"/>
              </a:ext>
            </a:extLst>
          </p:cNvPr>
          <p:cNvSpPr txBox="1"/>
          <p:nvPr/>
        </p:nvSpPr>
        <p:spPr bwMode="white">
          <a:xfrm>
            <a:off x="4014337" y="8659071"/>
            <a:ext cx="2877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掲載内容を許可なく転載することを禁じます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3FED18A2-5AD0-4E34-AAD4-80E497CF3786}"/>
              </a:ext>
            </a:extLst>
          </p:cNvPr>
          <p:cNvSpPr txBox="1"/>
          <p:nvPr/>
        </p:nvSpPr>
        <p:spPr bwMode="white">
          <a:xfrm>
            <a:off x="4530503" y="8870848"/>
            <a:ext cx="23615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 校内手帳甲子園 開催手順書</a:t>
            </a:r>
          </a:p>
        </p:txBody>
      </p:sp>
      <p:pic>
        <p:nvPicPr>
          <p:cNvPr id="3" name="図 2">
            <a:extLst>
              <a:ext uri="{FF2B5EF4-FFF2-40B4-BE49-F238E27FC236}">
                <a16:creationId xmlns="" xmlns:a16="http://schemas.microsoft.com/office/drawing/2014/main" id="{7574F434-6E9D-43FD-8441-9AC0FB9F11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/>
          <a:srcRect/>
          <a:stretch/>
        </p:blipFill>
        <p:spPr>
          <a:xfrm>
            <a:off x="1666519" y="2693814"/>
            <a:ext cx="1140156" cy="85468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8" name="正方形/長方形 67">
            <a:extLst>
              <a:ext uri="{FF2B5EF4-FFF2-40B4-BE49-F238E27FC236}">
                <a16:creationId xmlns="" xmlns:a16="http://schemas.microsoft.com/office/drawing/2014/main" id="{07F451D1-DFD8-4146-AA1B-1089F8A8521F}"/>
              </a:ext>
            </a:extLst>
          </p:cNvPr>
          <p:cNvSpPr/>
          <p:nvPr/>
        </p:nvSpPr>
        <p:spPr>
          <a:xfrm>
            <a:off x="331749" y="5127209"/>
            <a:ext cx="6162328" cy="1739994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="" xmlns:a16="http://schemas.microsoft.com/office/drawing/2014/main" id="{557E38BF-A564-424A-9EEF-3A1745CB35D7}"/>
              </a:ext>
            </a:extLst>
          </p:cNvPr>
          <p:cNvSpPr/>
          <p:nvPr/>
        </p:nvSpPr>
        <p:spPr>
          <a:xfrm>
            <a:off x="372014" y="5180733"/>
            <a:ext cx="2031326" cy="368428"/>
          </a:xfrm>
          <a:prstGeom prst="rect">
            <a:avLst/>
          </a:prstGeom>
          <a:solidFill>
            <a:srgbClr val="008E7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="" xmlns:a16="http://schemas.microsoft.com/office/drawing/2014/main" id="{19FB56DE-37E4-42EF-96D5-E9DB7BC1133F}"/>
              </a:ext>
            </a:extLst>
          </p:cNvPr>
          <p:cNvSpPr txBox="1"/>
          <p:nvPr/>
        </p:nvSpPr>
        <p:spPr bwMode="white">
          <a:xfrm>
            <a:off x="403634" y="520252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こんな実施方法も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="" xmlns:a16="http://schemas.microsoft.com/office/drawing/2014/main" id="{D6FDAF08-9EFE-4717-B690-6F22D53A1BD2}"/>
              </a:ext>
            </a:extLst>
          </p:cNvPr>
          <p:cNvSpPr/>
          <p:nvPr/>
        </p:nvSpPr>
        <p:spPr bwMode="black">
          <a:xfrm>
            <a:off x="323189" y="312788"/>
            <a:ext cx="6200352" cy="361516"/>
          </a:xfrm>
          <a:prstGeom prst="rect">
            <a:avLst/>
          </a:prstGeom>
          <a:solidFill>
            <a:srgbClr val="008E7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="" xmlns:a16="http://schemas.microsoft.com/office/drawing/2014/main" id="{220E16A3-CF3A-4FFF-9068-CD897953015A}"/>
              </a:ext>
            </a:extLst>
          </p:cNvPr>
          <p:cNvSpPr txBox="1"/>
          <p:nvPr/>
        </p:nvSpPr>
        <p:spPr bwMode="white">
          <a:xfrm>
            <a:off x="359814" y="322996"/>
            <a:ext cx="613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手順例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校内手帳甲子園を</a:t>
            </a:r>
            <a:r>
              <a:rPr kumimoji="1" lang="ja-JP" altLang="en-US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授業参観</a:t>
            </a:r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で実施する！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="" xmlns:a16="http://schemas.microsoft.com/office/drawing/2014/main" id="{E2B7508D-6884-4464-B838-A107F391C2B4}"/>
              </a:ext>
            </a:extLst>
          </p:cNvPr>
          <p:cNvSpPr txBox="1"/>
          <p:nvPr/>
        </p:nvSpPr>
        <p:spPr>
          <a:xfrm>
            <a:off x="341502" y="799001"/>
            <a:ext cx="618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こんな学校におすすめ！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="" xmlns:a16="http://schemas.microsoft.com/office/drawing/2014/main" id="{740C8BFA-960B-4694-B0D1-E048384F06D2}"/>
              </a:ext>
            </a:extLst>
          </p:cNvPr>
          <p:cNvSpPr txBox="1"/>
          <p:nvPr/>
        </p:nvSpPr>
        <p:spPr>
          <a:xfrm>
            <a:off x="399685" y="2430589"/>
            <a:ext cx="656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="" xmlns:a16="http://schemas.microsoft.com/office/drawing/2014/main" id="{6AA83052-2A34-4F06-A678-166D44C98619}"/>
              </a:ext>
            </a:extLst>
          </p:cNvPr>
          <p:cNvSpPr txBox="1"/>
          <p:nvPr/>
        </p:nvSpPr>
        <p:spPr>
          <a:xfrm>
            <a:off x="1596300" y="2436530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="" xmlns:a16="http://schemas.microsoft.com/office/drawing/2014/main" id="{D5254BA4-B8CA-4F67-A916-1FE6EF491434}"/>
              </a:ext>
            </a:extLst>
          </p:cNvPr>
          <p:cNvSpPr txBox="1"/>
          <p:nvPr/>
        </p:nvSpPr>
        <p:spPr>
          <a:xfrm>
            <a:off x="2793648" y="2446873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="" xmlns:a16="http://schemas.microsoft.com/office/drawing/2014/main" id="{95A17AE3-245A-4C36-BBAD-40D198528ABD}"/>
              </a:ext>
            </a:extLst>
          </p:cNvPr>
          <p:cNvSpPr txBox="1"/>
          <p:nvPr/>
        </p:nvSpPr>
        <p:spPr>
          <a:xfrm>
            <a:off x="3962193" y="2452624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="" xmlns:a16="http://schemas.microsoft.com/office/drawing/2014/main" id="{D9013920-56A6-40D3-832F-20ED563B8001}"/>
              </a:ext>
            </a:extLst>
          </p:cNvPr>
          <p:cNvSpPr txBox="1"/>
          <p:nvPr/>
        </p:nvSpPr>
        <p:spPr>
          <a:xfrm>
            <a:off x="352201" y="1562563"/>
            <a:ext cx="1877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生徒が主体的に学ぶ様子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を保護者に見てほしい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="" xmlns:a16="http://schemas.microsoft.com/office/drawing/2014/main" id="{B8625356-2D0D-475E-A7CB-3E7D2B6479D7}"/>
              </a:ext>
            </a:extLst>
          </p:cNvPr>
          <p:cNvSpPr/>
          <p:nvPr/>
        </p:nvSpPr>
        <p:spPr>
          <a:xfrm>
            <a:off x="2447594" y="1253270"/>
            <a:ext cx="1918342" cy="1128959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="" xmlns:a16="http://schemas.microsoft.com/office/drawing/2014/main" id="{BC34E896-6ABF-4BA2-B4D8-56ED03D456E8}"/>
              </a:ext>
            </a:extLst>
          </p:cNvPr>
          <p:cNvSpPr txBox="1"/>
          <p:nvPr/>
        </p:nvSpPr>
        <p:spPr>
          <a:xfrm>
            <a:off x="4523238" y="1558920"/>
            <a:ext cx="20313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ロングホームルームの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空き時間を有効活用したい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="" xmlns:a16="http://schemas.microsoft.com/office/drawing/2014/main" id="{F2D56460-2085-42D3-AC6A-BEA40CAB5B38}"/>
              </a:ext>
            </a:extLst>
          </p:cNvPr>
          <p:cNvSpPr/>
          <p:nvPr/>
        </p:nvSpPr>
        <p:spPr>
          <a:xfrm>
            <a:off x="4563438" y="1246603"/>
            <a:ext cx="1918342" cy="1128959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="" xmlns:a16="http://schemas.microsoft.com/office/drawing/2014/main" id="{C657112C-5606-4579-83CF-7C89ED2EC2C8}"/>
              </a:ext>
            </a:extLst>
          </p:cNvPr>
          <p:cNvSpPr txBox="1"/>
          <p:nvPr/>
        </p:nvSpPr>
        <p:spPr>
          <a:xfrm>
            <a:off x="2543645" y="1440722"/>
            <a:ext cx="1723549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プレゼンテーションを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通して生徒の表現力や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傾聴力を育成したい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="" xmlns:a16="http://schemas.microsoft.com/office/drawing/2014/main" id="{B687DC1F-E52B-4A5F-AD63-7FDB660BE3C3}"/>
              </a:ext>
            </a:extLst>
          </p:cNvPr>
          <p:cNvSpPr/>
          <p:nvPr/>
        </p:nvSpPr>
        <p:spPr>
          <a:xfrm>
            <a:off x="325638" y="6946448"/>
            <a:ext cx="6156142" cy="1466612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="" xmlns:a16="http://schemas.microsoft.com/office/drawing/2014/main" id="{F7569212-3354-4F5B-B10C-9E3DAC414DF2}"/>
              </a:ext>
            </a:extLst>
          </p:cNvPr>
          <p:cNvSpPr/>
          <p:nvPr/>
        </p:nvSpPr>
        <p:spPr>
          <a:xfrm>
            <a:off x="372013" y="7009085"/>
            <a:ext cx="3128944" cy="368428"/>
          </a:xfrm>
          <a:prstGeom prst="rect">
            <a:avLst/>
          </a:prstGeom>
          <a:solidFill>
            <a:srgbClr val="008E7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="" xmlns:a16="http://schemas.microsoft.com/office/drawing/2014/main" id="{D76B5C47-374B-4F25-862F-64E3923C4E20}"/>
              </a:ext>
            </a:extLst>
          </p:cNvPr>
          <p:cNvSpPr txBox="1"/>
          <p:nvPr/>
        </p:nvSpPr>
        <p:spPr bwMode="white">
          <a:xfrm>
            <a:off x="403634" y="7030877"/>
            <a:ext cx="309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回手帳甲子園の最新情報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="" xmlns:a16="http://schemas.microsoft.com/office/drawing/2014/main" id="{4BFA85F0-329E-444C-9373-4ECF22D12BD3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7789" y="2697448"/>
            <a:ext cx="1140157" cy="855118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="" xmlns:a16="http://schemas.microsoft.com/office/drawing/2014/main" id="{A2DDBEE3-838E-4FF1-B4C5-4237AB13464C}"/>
              </a:ext>
            </a:extLst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865248" y="2690979"/>
            <a:ext cx="1137704" cy="853279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5" name="図 14">
            <a:extLst>
              <a:ext uri="{FF2B5EF4-FFF2-40B4-BE49-F238E27FC236}">
                <a16:creationId xmlns="" xmlns:a16="http://schemas.microsoft.com/office/drawing/2014/main" id="{219E4B90-C2DD-4606-97A2-96D11C8D5D0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/>
          <a:srcRect b="-135"/>
          <a:stretch/>
        </p:blipFill>
        <p:spPr>
          <a:xfrm>
            <a:off x="4061525" y="2682722"/>
            <a:ext cx="1137704" cy="852134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6" name="図 15">
            <a:extLst>
              <a:ext uri="{FF2B5EF4-FFF2-40B4-BE49-F238E27FC236}">
                <a16:creationId xmlns="" xmlns:a16="http://schemas.microsoft.com/office/drawing/2014/main" id="{280345FF-3F7B-4495-A615-22FF4D228EE6}"/>
              </a:ext>
            </a:extLst>
          </p:cNvPr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5257801" y="2689589"/>
            <a:ext cx="1140149" cy="851222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11" name="テキスト ボックス 110">
            <a:extLst>
              <a:ext uri="{FF2B5EF4-FFF2-40B4-BE49-F238E27FC236}">
                <a16:creationId xmlns="" xmlns:a16="http://schemas.microsoft.com/office/drawing/2014/main" id="{3E69CF1B-20E3-4D24-89DA-64345D46E37B}"/>
              </a:ext>
            </a:extLst>
          </p:cNvPr>
          <p:cNvSpPr txBox="1"/>
          <p:nvPr/>
        </p:nvSpPr>
        <p:spPr>
          <a:xfrm>
            <a:off x="5194651" y="2436530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18" name="矢印: 右 17">
            <a:extLst>
              <a:ext uri="{FF2B5EF4-FFF2-40B4-BE49-F238E27FC236}">
                <a16:creationId xmlns="" xmlns:a16="http://schemas.microsoft.com/office/drawing/2014/main" id="{1C25B691-0A08-451D-A4B6-E29710C77986}"/>
              </a:ext>
            </a:extLst>
          </p:cNvPr>
          <p:cNvSpPr/>
          <p:nvPr/>
        </p:nvSpPr>
        <p:spPr>
          <a:xfrm>
            <a:off x="1464233" y="3257856"/>
            <a:ext cx="315132" cy="277000"/>
          </a:xfrm>
          <a:prstGeom prst="rightArrow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矢印: 右 111">
            <a:extLst>
              <a:ext uri="{FF2B5EF4-FFF2-40B4-BE49-F238E27FC236}">
                <a16:creationId xmlns="" xmlns:a16="http://schemas.microsoft.com/office/drawing/2014/main" id="{40321079-8F06-4CA5-9615-66827E090A32}"/>
              </a:ext>
            </a:extLst>
          </p:cNvPr>
          <p:cNvSpPr/>
          <p:nvPr/>
        </p:nvSpPr>
        <p:spPr>
          <a:xfrm>
            <a:off x="3842141" y="3262373"/>
            <a:ext cx="315132" cy="277000"/>
          </a:xfrm>
          <a:prstGeom prst="rightArrow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矢印: 右 113">
            <a:extLst>
              <a:ext uri="{FF2B5EF4-FFF2-40B4-BE49-F238E27FC236}">
                <a16:creationId xmlns="" xmlns:a16="http://schemas.microsoft.com/office/drawing/2014/main" id="{A68554B2-B1EE-47D8-9CF7-A21AC0BED434}"/>
              </a:ext>
            </a:extLst>
          </p:cNvPr>
          <p:cNvSpPr/>
          <p:nvPr/>
        </p:nvSpPr>
        <p:spPr>
          <a:xfrm>
            <a:off x="5031095" y="3259362"/>
            <a:ext cx="315132" cy="277000"/>
          </a:xfrm>
          <a:prstGeom prst="rightArrow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矢印: 右 114">
            <a:extLst>
              <a:ext uri="{FF2B5EF4-FFF2-40B4-BE49-F238E27FC236}">
                <a16:creationId xmlns="" xmlns:a16="http://schemas.microsoft.com/office/drawing/2014/main" id="{7187ED69-12AD-4102-8F60-89F309FF1B16}"/>
              </a:ext>
            </a:extLst>
          </p:cNvPr>
          <p:cNvSpPr/>
          <p:nvPr/>
        </p:nvSpPr>
        <p:spPr>
          <a:xfrm>
            <a:off x="2653187" y="3260868"/>
            <a:ext cx="315132" cy="277000"/>
          </a:xfrm>
          <a:prstGeom prst="rightArrow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2DD472B8-1676-4A63-8631-713CC8D448AB}"/>
              </a:ext>
            </a:extLst>
          </p:cNvPr>
          <p:cNvSpPr/>
          <p:nvPr/>
        </p:nvSpPr>
        <p:spPr>
          <a:xfrm>
            <a:off x="467789" y="3581680"/>
            <a:ext cx="1140157" cy="586483"/>
          </a:xfrm>
          <a:prstGeom prst="rect">
            <a:avLst/>
          </a:prstGeom>
          <a:noFill/>
          <a:ln w="9525">
            <a:solidFill>
              <a:srgbClr val="008E7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="" xmlns:a16="http://schemas.microsoft.com/office/drawing/2014/main" id="{B6D33D77-0B6C-4DBE-9ABE-1A04CA004282}"/>
              </a:ext>
            </a:extLst>
          </p:cNvPr>
          <p:cNvSpPr/>
          <p:nvPr/>
        </p:nvSpPr>
        <p:spPr>
          <a:xfrm>
            <a:off x="478524" y="3585133"/>
            <a:ext cx="112942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HR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委員会から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校内手帳甲子園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のルール説明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="" xmlns:a16="http://schemas.microsoft.com/office/drawing/2014/main" id="{704B1033-EB84-425F-92D5-94B4758F3961}"/>
              </a:ext>
            </a:extLst>
          </p:cNvPr>
          <p:cNvSpPr/>
          <p:nvPr/>
        </p:nvSpPr>
        <p:spPr>
          <a:xfrm>
            <a:off x="1653742" y="3585133"/>
            <a:ext cx="2360595" cy="586483"/>
          </a:xfrm>
          <a:prstGeom prst="rect">
            <a:avLst/>
          </a:prstGeom>
          <a:noFill/>
          <a:ln w="9525">
            <a:solidFill>
              <a:srgbClr val="008E7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>
            <a:extLst>
              <a:ext uri="{FF2B5EF4-FFF2-40B4-BE49-F238E27FC236}">
                <a16:creationId xmlns="" xmlns:a16="http://schemas.microsoft.com/office/drawing/2014/main" id="{6A1E872E-732C-4BE5-BD93-4266D0B54AAD}"/>
              </a:ext>
            </a:extLst>
          </p:cNvPr>
          <p:cNvSpPr/>
          <p:nvPr/>
        </p:nvSpPr>
        <p:spPr>
          <a:xfrm>
            <a:off x="1647539" y="3594535"/>
            <a:ext cx="236679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グループごとに生徒がプレゼンテーションを行う。リフレクションシートを記入し、投票の後代表者を決定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="" xmlns:a16="http://schemas.microsoft.com/office/drawing/2014/main" id="{D47A31F2-70D2-4535-A02F-EC605A73E5AE}"/>
              </a:ext>
            </a:extLst>
          </p:cNvPr>
          <p:cNvSpPr/>
          <p:nvPr/>
        </p:nvSpPr>
        <p:spPr>
          <a:xfrm>
            <a:off x="4037355" y="3585133"/>
            <a:ext cx="1166903" cy="586483"/>
          </a:xfrm>
          <a:prstGeom prst="rect">
            <a:avLst/>
          </a:prstGeom>
          <a:noFill/>
          <a:ln w="9525">
            <a:solidFill>
              <a:srgbClr val="008E7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>
            <a:extLst>
              <a:ext uri="{FF2B5EF4-FFF2-40B4-BE49-F238E27FC236}">
                <a16:creationId xmlns="" xmlns:a16="http://schemas.microsoft.com/office/drawing/2014/main" id="{AE27B310-F3AE-4809-8065-C93B3819C3A6}"/>
              </a:ext>
            </a:extLst>
          </p:cNvPr>
          <p:cNvSpPr/>
          <p:nvPr/>
        </p:nvSpPr>
        <p:spPr>
          <a:xfrm>
            <a:off x="5237683" y="3585133"/>
            <a:ext cx="1166903" cy="586483"/>
          </a:xfrm>
          <a:prstGeom prst="rect">
            <a:avLst/>
          </a:prstGeom>
          <a:noFill/>
          <a:ln w="9525">
            <a:solidFill>
              <a:srgbClr val="008E7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="" xmlns:a16="http://schemas.microsoft.com/office/drawing/2014/main" id="{5A9E84BA-6288-49F0-AE7A-967B6DC85834}"/>
              </a:ext>
            </a:extLst>
          </p:cNvPr>
          <p:cNvSpPr/>
          <p:nvPr/>
        </p:nvSpPr>
        <p:spPr>
          <a:xfrm>
            <a:off x="4015830" y="3591341"/>
            <a:ext cx="132472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代表者が教壇で再びプレゼンしクラス代表を決定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="" xmlns:a16="http://schemas.microsoft.com/office/drawing/2014/main" id="{21F6E184-7455-4F19-960F-C5AEF49A06EF}"/>
              </a:ext>
            </a:extLst>
          </p:cNvPr>
          <p:cNvSpPr/>
          <p:nvPr/>
        </p:nvSpPr>
        <p:spPr>
          <a:xfrm>
            <a:off x="5188661" y="3594212"/>
            <a:ext cx="13247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投票時間を利用して保護者も手帳を観覧する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="" xmlns:a16="http://schemas.microsoft.com/office/drawing/2014/main" id="{DA6CE9E3-8FF8-4CA5-BDFE-5D9AB0233804}"/>
              </a:ext>
            </a:extLst>
          </p:cNvPr>
          <p:cNvSpPr/>
          <p:nvPr/>
        </p:nvSpPr>
        <p:spPr>
          <a:xfrm>
            <a:off x="336249" y="1243156"/>
            <a:ext cx="1918342" cy="1128959"/>
          </a:xfrm>
          <a:prstGeom prst="rect">
            <a:avLst/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直角三角形 125">
            <a:extLst>
              <a:ext uri="{FF2B5EF4-FFF2-40B4-BE49-F238E27FC236}">
                <a16:creationId xmlns="" xmlns:a16="http://schemas.microsoft.com/office/drawing/2014/main" id="{9EB7AEA5-5BA1-4FDF-85B2-F926190E5F5B}"/>
              </a:ext>
            </a:extLst>
          </p:cNvPr>
          <p:cNvSpPr/>
          <p:nvPr/>
        </p:nvSpPr>
        <p:spPr>
          <a:xfrm rot="16200000">
            <a:off x="2023185" y="2139706"/>
            <a:ext cx="216000" cy="216000"/>
          </a:xfrm>
          <a:prstGeom prst="rtTriangl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直角三角形 126">
            <a:extLst>
              <a:ext uri="{FF2B5EF4-FFF2-40B4-BE49-F238E27FC236}">
                <a16:creationId xmlns="" xmlns:a16="http://schemas.microsoft.com/office/drawing/2014/main" id="{0AA9C917-6F3E-4E87-8AF2-1AE711D35751}"/>
              </a:ext>
            </a:extLst>
          </p:cNvPr>
          <p:cNvSpPr/>
          <p:nvPr/>
        </p:nvSpPr>
        <p:spPr>
          <a:xfrm rot="16200000">
            <a:off x="4133594" y="2146701"/>
            <a:ext cx="216000" cy="216000"/>
          </a:xfrm>
          <a:prstGeom prst="rtTriangl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直角三角形 127">
            <a:extLst>
              <a:ext uri="{FF2B5EF4-FFF2-40B4-BE49-F238E27FC236}">
                <a16:creationId xmlns="" xmlns:a16="http://schemas.microsoft.com/office/drawing/2014/main" id="{5FBEA8E9-8093-4E32-9D17-FD483BA93755}"/>
              </a:ext>
            </a:extLst>
          </p:cNvPr>
          <p:cNvSpPr/>
          <p:nvPr/>
        </p:nvSpPr>
        <p:spPr>
          <a:xfrm rot="16200000">
            <a:off x="6248425" y="2139706"/>
            <a:ext cx="216000" cy="216000"/>
          </a:xfrm>
          <a:prstGeom prst="rtTriangle">
            <a:avLst/>
          </a:prstGeom>
          <a:solidFill>
            <a:srgbClr val="008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="" xmlns:a16="http://schemas.microsoft.com/office/drawing/2014/main" id="{0F2218D1-C198-4CF4-99C5-F5C2AEC5E82A}"/>
              </a:ext>
            </a:extLst>
          </p:cNvPr>
          <p:cNvSpPr txBox="1"/>
          <p:nvPr/>
        </p:nvSpPr>
        <p:spPr>
          <a:xfrm>
            <a:off x="1317777" y="4195861"/>
            <a:ext cx="5363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同封されている</a:t>
            </a: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四ツ葉学園中等教育学校の開催事例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もご覧ください。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="" xmlns:a16="http://schemas.microsoft.com/office/drawing/2014/main" id="{346D13EA-D174-4764-BFF2-F01DC4F8DB8B}"/>
              </a:ext>
            </a:extLst>
          </p:cNvPr>
          <p:cNvSpPr/>
          <p:nvPr/>
        </p:nvSpPr>
        <p:spPr>
          <a:xfrm>
            <a:off x="245079" y="4077512"/>
            <a:ext cx="11211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CHECK!</a:t>
            </a:r>
          </a:p>
        </p:txBody>
      </p:sp>
      <p:sp>
        <p:nvSpPr>
          <p:cNvPr id="134" name="テキスト ボックス 133">
            <a:extLst>
              <a:ext uri="{FF2B5EF4-FFF2-40B4-BE49-F238E27FC236}">
                <a16:creationId xmlns="" xmlns:a16="http://schemas.microsoft.com/office/drawing/2014/main" id="{6833CD21-16CC-44BB-A0D4-811E90449741}"/>
              </a:ext>
            </a:extLst>
          </p:cNvPr>
          <p:cNvSpPr txBox="1"/>
          <p:nvPr/>
        </p:nvSpPr>
        <p:spPr>
          <a:xfrm>
            <a:off x="805649" y="5651417"/>
            <a:ext cx="246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忙しくて開催できないかも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……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="" xmlns:a16="http://schemas.microsoft.com/office/drawing/2014/main" id="{ED1AEE9A-BAED-4333-AF44-AE400D50D982}"/>
              </a:ext>
            </a:extLst>
          </p:cNvPr>
          <p:cNvSpPr txBox="1"/>
          <p:nvPr/>
        </p:nvSpPr>
        <p:spPr>
          <a:xfrm>
            <a:off x="478524" y="5982294"/>
            <a:ext cx="3131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日ごろからよく手帳を使っている生徒に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任意で提出を促すケースも多いようです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また、夏休み中の課題として応募用紙を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配布する学校も増えています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="" xmlns:a16="http://schemas.microsoft.com/office/drawing/2014/main" id="{85CF1756-D83D-464E-9FB7-BA7A6F2ED3BB}"/>
              </a:ext>
            </a:extLst>
          </p:cNvPr>
          <p:cNvSpPr txBox="1"/>
          <p:nvPr/>
        </p:nvSpPr>
        <p:spPr>
          <a:xfrm>
            <a:off x="3442692" y="5989020"/>
            <a:ext cx="2955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他コースや他学年の生徒や先生からの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投票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を募ってみてはいかがでしょう？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後輩などからの得票やフィードバック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がやる気に繋がる生徒も多いはず！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="" xmlns:a16="http://schemas.microsoft.com/office/drawing/2014/main" id="{94B7FEB5-3214-46EB-BBB1-B221EB26E79D}"/>
              </a:ext>
            </a:extLst>
          </p:cNvPr>
          <p:cNvSpPr txBox="1"/>
          <p:nvPr/>
        </p:nvSpPr>
        <p:spPr>
          <a:xfrm>
            <a:off x="3485869" y="5669310"/>
            <a:ext cx="2870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他の学年にも取り組みを見てほしい！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吹き出し: 四角形 20">
            <a:extLst>
              <a:ext uri="{FF2B5EF4-FFF2-40B4-BE49-F238E27FC236}">
                <a16:creationId xmlns="" xmlns:a16="http://schemas.microsoft.com/office/drawing/2014/main" id="{8E41C749-5836-451C-83B5-639EE3C69F09}"/>
              </a:ext>
            </a:extLst>
          </p:cNvPr>
          <p:cNvSpPr/>
          <p:nvPr/>
        </p:nvSpPr>
        <p:spPr>
          <a:xfrm rot="10800000">
            <a:off x="3458044" y="5614133"/>
            <a:ext cx="2779368" cy="337001"/>
          </a:xfrm>
          <a:prstGeom prst="wedgeRectCallout">
            <a:avLst>
              <a:gd name="adj1" fmla="val -36297"/>
              <a:gd name="adj2" fmla="val 99634"/>
            </a:avLst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吹き出し: 四角形 138">
            <a:extLst>
              <a:ext uri="{FF2B5EF4-FFF2-40B4-BE49-F238E27FC236}">
                <a16:creationId xmlns="" xmlns:a16="http://schemas.microsoft.com/office/drawing/2014/main" id="{E5E9BF79-EB33-4C3C-95FA-30B315D7E83A}"/>
              </a:ext>
            </a:extLst>
          </p:cNvPr>
          <p:cNvSpPr/>
          <p:nvPr/>
        </p:nvSpPr>
        <p:spPr>
          <a:xfrm rot="10800000">
            <a:off x="546801" y="5613897"/>
            <a:ext cx="2779368" cy="337001"/>
          </a:xfrm>
          <a:prstGeom prst="wedgeRectCallout">
            <a:avLst>
              <a:gd name="adj1" fmla="val -36297"/>
              <a:gd name="adj2" fmla="val 99634"/>
            </a:avLst>
          </a:prstGeom>
          <a:noFill/>
          <a:ln>
            <a:solidFill>
              <a:srgbClr val="008E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="" xmlns:a16="http://schemas.microsoft.com/office/drawing/2014/main" id="{5ADBED50-D142-4E10-8A81-C865C4078401}"/>
              </a:ext>
            </a:extLst>
          </p:cNvPr>
          <p:cNvSpPr txBox="1"/>
          <p:nvPr/>
        </p:nvSpPr>
        <p:spPr>
          <a:xfrm>
            <a:off x="372013" y="7447699"/>
            <a:ext cx="3271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回手帳甲子園 本大会は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 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 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日㈯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東京国際フォーラム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にて開催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決定！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="" xmlns:a16="http://schemas.microsoft.com/office/drawing/2014/main" id="{79F56885-913C-4468-92E2-28AE81307746}"/>
              </a:ext>
            </a:extLst>
          </p:cNvPr>
          <p:cNvSpPr txBox="1"/>
          <p:nvPr/>
        </p:nvSpPr>
        <p:spPr>
          <a:xfrm>
            <a:off x="3429000" y="7448547"/>
            <a:ext cx="29356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■地方大会は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月中旬～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月に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東京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東北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九州そして愛知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にて開催予定！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="" xmlns:a16="http://schemas.microsoft.com/office/drawing/2014/main" id="{5EF215C5-C561-4026-9DC5-9BF7F6943FE3}"/>
              </a:ext>
            </a:extLst>
          </p:cNvPr>
          <p:cNvSpPr/>
          <p:nvPr/>
        </p:nvSpPr>
        <p:spPr bwMode="black">
          <a:xfrm>
            <a:off x="323189" y="4544511"/>
            <a:ext cx="6200352" cy="478579"/>
          </a:xfrm>
          <a:prstGeom prst="rect">
            <a:avLst/>
          </a:prstGeom>
          <a:solidFill>
            <a:srgbClr val="008E7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="" xmlns:a16="http://schemas.microsoft.com/office/drawing/2014/main" id="{F2D4E9D9-9B8D-402B-BCE5-5BAA6B75D9D2}"/>
              </a:ext>
            </a:extLst>
          </p:cNvPr>
          <p:cNvSpPr txBox="1"/>
          <p:nvPr/>
        </p:nvSpPr>
        <p:spPr bwMode="white">
          <a:xfrm>
            <a:off x="374334" y="4562273"/>
            <a:ext cx="6098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ホームページにも開催に役立つ資料をご用意しました。本資料左下部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先生向けデータベース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kumimoji="1" lang="ja-JP" altLang="en-US" sz="12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ユーザー名・</a:t>
            </a:r>
            <a:r>
              <a:rPr kumimoji="1" lang="ja-JP" altLang="en-US" sz="12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パスワードともに</a:t>
            </a:r>
            <a:r>
              <a:rPr kumimoji="1" lang="en-US" altLang="ja-JP" sz="12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en-US" altLang="ja-JP" sz="12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V8bm』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でアクセスできます。</a:t>
            </a:r>
          </a:p>
        </p:txBody>
      </p:sp>
    </p:spTree>
    <p:extLst>
      <p:ext uri="{BB962C8B-B14F-4D97-AF65-F5344CB8AC3E}">
        <p14:creationId xmlns="" xmlns:p14="http://schemas.microsoft.com/office/powerpoint/2010/main" val="10883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1384</TotalTime>
  <Words>484</Words>
  <Application>Microsoft Office PowerPoint</Application>
  <PresentationFormat>画面に合わせる (4:3)</PresentationFormat>
  <Paragraphs>99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吉澤 ちひろ</dc:creator>
  <cp:lastModifiedBy>JMPN27</cp:lastModifiedBy>
  <cp:revision>12</cp:revision>
  <dcterms:created xsi:type="dcterms:W3CDTF">2019-03-20T15:17:32Z</dcterms:created>
  <dcterms:modified xsi:type="dcterms:W3CDTF">2019-05-28T07:40:30Z</dcterms:modified>
</cp:coreProperties>
</file>