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4" r:id="rId9"/>
    <p:sldId id="276" r:id="rId10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490" autoAdjust="0"/>
  </p:normalViewPr>
  <p:slideViewPr>
    <p:cSldViewPr>
      <p:cViewPr varScale="1">
        <p:scale>
          <a:sx n="46" d="100"/>
          <a:sy n="46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</a:t>
            </a:r>
            <a:r>
              <a:rPr kumimoji="1" lang="ja-JP" altLang="en-US" dirty="0" smtClean="0"/>
              <a:t>はプログラム</a:t>
            </a:r>
            <a:r>
              <a:rPr kumimoji="1" lang="ja-JP" altLang="en-US" dirty="0" smtClean="0"/>
              <a:t>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１．このスライドの内容を読み上げる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１．スライドの内容を読み上げる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各ワークの制限時間ははっきりと宣言してください</a:t>
            </a:r>
            <a:endParaRPr lang="en-US" altLang="ja-JP" dirty="0" smtClean="0"/>
          </a:p>
          <a:p>
            <a:r>
              <a:rPr lang="ja-JP" altLang="en-US" dirty="0" smtClean="0"/>
              <a:t>　 時間通りに授業が進むということも「安全・安心の場」作りにつながります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また、回を重ねるごとに「時間内に終わらせるにはどうすればいいのか」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 という主体性を促すことにもつながります</a:t>
            </a:r>
            <a:endParaRPr lang="en-US" altLang="ja-JP" baseline="0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例２）１</a:t>
            </a:r>
            <a:r>
              <a:rPr kumimoji="1" lang="ja-JP" altLang="en-US" dirty="0" smtClean="0"/>
              <a:t>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「では、始めてください。時間は３分間です。」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「残り２分です」、「残り１分です」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ja-JP" altLang="en-US" smtClean="0">
                <a:latin typeface="ＭＳ Ｐ明朝" pitchFamily="18" charset="-128"/>
                <a:ea typeface="ＭＳ Ｐ明朝" pitchFamily="18" charset="-128"/>
              </a:rPr>
              <a:t>「残り１０分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です」、</a:t>
            </a:r>
            <a:r>
              <a:rPr lang="ja-JP" altLang="en-US" smtClean="0">
                <a:latin typeface="ＭＳ Ｐ明朝" pitchFamily="18" charset="-128"/>
                <a:ea typeface="ＭＳ Ｐ明朝" pitchFamily="18" charset="-128"/>
              </a:rPr>
              <a:t>「残り５分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です」</a:t>
            </a:r>
            <a:endParaRPr kumimoji="1" lang="ja-JP" altLang="en-US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発言の順番を敢えて決めず、生徒の自主性に任せてみる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ただし、生徒の動きが思わしくないようであれば、前回同様に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発言者の順番を決め、時間をコントロールして実施してください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作品を提出させる場合はその指示をしてください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sz="14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次回の「未来予想人生グラフ」では、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</a:rPr>
              <a:t>　　授業者自身の人生グラフ作成という事前準備がありますので、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</a:rPr>
              <a:t>　　早めに指導書およびスライドを確認してください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91072" y="256490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405206"/>
            <a:ext cx="90730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１．デザインへの想いや理由を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記入します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２．記入した内容を他の人に発表します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25307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（２）作品への想いを共有する：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404045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251917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（２）作品への想いを共有する：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（１）他の人の作品の良い点を見つけたり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質問しましょう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（２）他の人から褒められたり質問を受けることで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自分の将来についてのイメージをふくらませ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まし</a:t>
            </a:r>
            <a:r>
              <a:rPr lang="ja-JP" altLang="en-US" sz="28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（３）イメージした将来に向かって今からやろうと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思うことを言葉にしましょう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（２）作品への想いを共有する：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1484784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、「コラージュに込めた想い」や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歳の自分のイメージ」などを記入する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692696"/>
            <a:ext cx="79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6" name="Picture 2" descr="C:\Users\JMPN28\Desktop\キャプチャ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636912"/>
            <a:ext cx="4375546" cy="3250476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611560" y="386104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ワークシートを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使用してください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771800" y="4221088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628800"/>
            <a:ext cx="9073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２．グループで作品と記入した文章を並べて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鑑賞する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５人前後でグループをつくり、お互いの作品と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記入した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ワークシートを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並べて鑑賞してください。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付箋に以下を記入し、全ての作品に貼り付けましょう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①作品の良いところ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②作品に対する質問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692696"/>
            <a:ext cx="79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95536" y="1628800"/>
            <a:ext cx="90730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３．フリートークまたはプレゼンテーション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自分の作品につけられた付箋を読み上げて、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その内容に対する感想や質問に対する回答を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グループで話してください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692696"/>
            <a:ext cx="79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</a:t>
            </a:r>
            <a:endParaRPr lang="en-US" altLang="ja-JP" sz="3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（２）作品への想いを共有する：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638960"/>
            <a:ext cx="777686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ワークシートに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ある「リフレクション」の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質問にそって振り返りをしましょう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1412776"/>
            <a:ext cx="8136904" cy="1728192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3645024"/>
            <a:ext cx="82809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①態度目標を実行するためにどんな工夫をしましたか？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②他の人から寄せられた感想や質問を受けて、将来に向けて感じたことや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気づいたことはなんですか？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③イメージした将来に向けて、どんな行動をしてみようと思いましたか？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692696"/>
            <a:ext cx="795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（３）リフレクションを記入する（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11663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（２）作品への想いを共有する：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（３）リフレクションを記入：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520</Words>
  <Application>Microsoft Office PowerPoint</Application>
  <PresentationFormat>画面に合わせる (4:3)</PresentationFormat>
  <Paragraphs>156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P7057</cp:lastModifiedBy>
  <cp:revision>85</cp:revision>
  <dcterms:created xsi:type="dcterms:W3CDTF">2015-12-25T06:03:13Z</dcterms:created>
  <dcterms:modified xsi:type="dcterms:W3CDTF">2017-12-06T01:32:03Z</dcterms:modified>
</cp:coreProperties>
</file>