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5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085" autoAdjust="0"/>
  </p:normalViewPr>
  <p:slideViewPr>
    <p:cSldViewPr>
      <p:cViewPr varScale="1">
        <p:scale>
          <a:sx n="34" d="100"/>
          <a:sy n="34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52" y="324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1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8" y="4686500"/>
            <a:ext cx="5388610" cy="4439841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1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事前課題　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１．ワークシートを使ってスピーチ原稿を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完成させるよう連絡する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授業の準備・指示　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１．評価シートを生徒数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４枚印刷する　（全グループが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名の場合）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２．グループ分けをする（５人前後）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３．グループごとに座る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kumimoji="1" lang="ja-JP" altLang="en-US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時間コントロールの仕方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</a:t>
            </a:r>
            <a:r>
              <a:rPr kumimoji="1" lang="ja-JP" altLang="en-US" dirty="0" smtClean="0"/>
              <a:t>１）順番決め、タイムキーパー担当決めを各グループでさせる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２）タイムキーパーの指示に従って始める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生徒に任せられない場合は、先生がタイムキーパーとなり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全体を進行しましょう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グループワークの進め方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「各グループで発表の順番を決めてください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では、１番目に発表する人、手を上げてください」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/>
              <a:t>　 （以下最後の人まで確認をする）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「それでは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分ずつ発表してください」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「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分経ちました。発表者に感謝の拍手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発表を聴いた人は評価シートに記入してください」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 「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分経ちました。記入が終わったら、発表者に渡してください」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発言が終わっていなくても、次の人に交代するよう促してください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発表のやり方に慣れてきたら、上記介入は徐々に減らし、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生徒の自主性を促します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547664" y="2564904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（２）１分間スピーチを実施する：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984772"/>
            <a:ext cx="907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１．手帳に書いてある行動記録や振り返りの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内容などを題材にして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作成した原稿で１分間スピーチを実施します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２．話し手は人に伝えることを意識してスピーチし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聴き手側は評価基準に基づき評価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します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84890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（２）１分間スピーチを実施する：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044005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891877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（２）１分間スピーチを実施する：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（１）対象の期間を振り返りながら、自分の考えや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伝えたいことを、聴き手に伝える力をつけましょう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（２）ルーブリックの手法で評価することによって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発表者と聴き手が評価基準を理解し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より良いスピーチの方法を理解しましょう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（３）他の人のスピーチを聞いたり評価を貰ったりしながら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自分自身のスピーチを振り返りましょう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84890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（２）１分間スピーチを実施する：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961564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（２）１分間スピーチを実施する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931348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１．１分間スピーチの準備（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原稿を見直し、修正や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スピーチの練習をしてください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（２）１分間スピーチを実施する：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1794296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２．発表＆評価シートを記入する（</a:t>
            </a:r>
            <a:r>
              <a:rPr lang="en-US" altLang="ja-JP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５人前後でグループをつくり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各グループで１分間スピーチを実施しましょう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発表が終わったら、発表者に拍手して評価シートに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記入してください（３分）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評価シートを発表者に渡したら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次の人が発表を行ってください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961564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（２）１分間スピーチを実施する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（２）１分間スピーチを実施する：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91880" y="623731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１分間スピーチ</a:t>
            </a:r>
            <a:endParaRPr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638960"/>
            <a:ext cx="77768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ワークシートにある「リフレクション」の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質問にそって振り返りをしましょう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気づいたことを言葉にすることは「気づく力」を高めるために有効です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692696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（３）リフレクションを記入する（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1412776"/>
            <a:ext cx="8136904" cy="2088232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3823300"/>
            <a:ext cx="82809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①受け取った評価シートを使って、レーダーチャートを完成させてください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②完成したレーダーチャートを見て気づいたことはなんですか？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③メンバーの発表を聞いて気づいたことはなんですか？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また、次にあなたがスピーチするときには、どんなスピーチにしますか？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4016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（１）態度目標、内容目標の説明：５分　（２）１分間スピーチを実施する：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333</Words>
  <Application>Microsoft Office PowerPoint</Application>
  <PresentationFormat>画面に合わせる (4:3)</PresentationFormat>
  <Paragraphs>150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59</cp:revision>
  <dcterms:created xsi:type="dcterms:W3CDTF">2015-12-25T06:03:13Z</dcterms:created>
  <dcterms:modified xsi:type="dcterms:W3CDTF">2017-12-06T05:27:24Z</dcterms:modified>
</cp:coreProperties>
</file>